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Montserrat" charset="-52"/>
      <p:regular r:id="rId7"/>
      <p:bold r:id="rId8"/>
      <p:italic r:id="rId9"/>
      <p:boldItalic r:id="rId10"/>
    </p:embeddedFont>
    <p:embeddedFont>
      <p:font typeface="Roboto" charset="0"/>
      <p:regular r:id="rId11"/>
      <p:bold r:id="rId12"/>
      <p:italic r:id="rId13"/>
      <p:boldItalic r:id="rId14"/>
    </p:embeddedFont>
    <p:embeddedFont>
      <p:font typeface="Lato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-346" y="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font" Target="fonts/font12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font" Target="fonts/font11.fntdata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5803563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9936ba7b0c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9936ba7b0c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9936ba7b0c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9936ba7b0c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9936ba7b0c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9936ba7b0c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Google Shape;125;p11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Google Shape;39;p3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Google Shape;46;p4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5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5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Google Shape;60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7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Google Shape;89;p8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9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9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9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Google Shape;103;p10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rdsh_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Информационно-медийное направление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Детская редакция</a:t>
            </a:r>
            <a:endParaRPr sz="3000"/>
          </a:p>
        </p:txBody>
      </p:sp>
      <p:sp>
        <p:nvSpPr>
          <p:cNvPr id="141" name="Google Shape;141;p14"/>
          <p:cNvSpPr txBox="1">
            <a:spLocks noGrp="1"/>
          </p:cNvSpPr>
          <p:nvPr>
            <p:ph type="body" idx="1"/>
          </p:nvPr>
        </p:nvSpPr>
        <p:spPr>
          <a:xfrm>
            <a:off x="1297500" y="1307850"/>
            <a:ext cx="7038900" cy="2911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latin typeface="Roboto"/>
                <a:ea typeface="Roboto"/>
                <a:cs typeface="Roboto"/>
                <a:sym typeface="Roboto"/>
              </a:rPr>
              <a:t>Группа Местное отделение РДШ г. Нижний Тагил | РДШ_НТ</a:t>
            </a:r>
            <a:endParaRPr sz="24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ru" sz="2400" b="1">
                <a:solidFill>
                  <a:schemeClr val="hlink"/>
                </a:solidFill>
                <a:highlight>
                  <a:schemeClr val="lt1"/>
                </a:highlight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/>
              </a:rPr>
              <a:t>https://vk.com/rdsh_nt</a:t>
            </a:r>
            <a:endParaRPr sz="2400" b="1">
              <a:solidFill>
                <a:srgbClr val="000000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00000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00000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rgbClr val="FF0000"/>
                </a:solidFill>
                <a:latin typeface="Roboto"/>
                <a:ea typeface="Roboto"/>
                <a:cs typeface="Roboto"/>
                <a:sym typeface="Roboto"/>
              </a:rPr>
              <a:t>#РДШ_НТ</a:t>
            </a:r>
            <a:endParaRPr sz="3600">
              <a:solidFill>
                <a:srgbClr val="FF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  <p:pic>
        <p:nvPicPr>
          <p:cNvPr id="142" name="Google Shape;142;p14"/>
          <p:cNvPicPr preferRelativeResize="0"/>
          <p:nvPr/>
        </p:nvPicPr>
        <p:blipFill rotWithShape="1">
          <a:blip r:embed="rId4">
            <a:alphaModFix/>
          </a:blip>
          <a:srcRect l="11075" r="6822"/>
          <a:stretch/>
        </p:blipFill>
        <p:spPr>
          <a:xfrm>
            <a:off x="5223650" y="2037875"/>
            <a:ext cx="2828925" cy="2735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/>
              <a:t>Как попасть в ДР?</a:t>
            </a:r>
            <a:endParaRPr sz="3000"/>
          </a:p>
        </p:txBody>
      </p:sp>
      <p:sp>
        <p:nvSpPr>
          <p:cNvPr id="148" name="Google Shape;148;p15"/>
          <p:cNvSpPr txBox="1">
            <a:spLocks noGrp="1"/>
          </p:cNvSpPr>
          <p:nvPr>
            <p:ph type="body" idx="1"/>
          </p:nvPr>
        </p:nvSpPr>
        <p:spPr>
          <a:xfrm>
            <a:off x="415725" y="1770775"/>
            <a:ext cx="27105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ru" sz="2000">
                <a:latin typeface="Roboto"/>
                <a:ea typeface="Roboto"/>
                <a:cs typeface="Roboto"/>
                <a:sym typeface="Roboto"/>
              </a:rPr>
              <a:t>Написать новость про сегодняшний слет и кинуть в предложку группы РДШ_НТ</a:t>
            </a:r>
            <a:endParaRPr sz="2000"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49" name="Google Shape;149;p15"/>
          <p:cNvPicPr preferRelativeResize="0"/>
          <p:nvPr/>
        </p:nvPicPr>
        <p:blipFill rotWithShape="1">
          <a:blip r:embed="rId3">
            <a:alphaModFix/>
          </a:blip>
          <a:srcRect l="19905" t="9810" r="20940" b="17084"/>
          <a:stretch/>
        </p:blipFill>
        <p:spPr>
          <a:xfrm>
            <a:off x="3406725" y="1241050"/>
            <a:ext cx="5228399" cy="363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Контент на коленке</a:t>
            </a:r>
            <a:endParaRPr/>
          </a:p>
        </p:txBody>
      </p:sp>
      <p:pic>
        <p:nvPicPr>
          <p:cNvPr id="156" name="Google Shape;15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7500" y="1161775"/>
            <a:ext cx="6618176" cy="3722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</Words>
  <Application>Microsoft Office PowerPoint</Application>
  <PresentationFormat>Экран (16:9)</PresentationFormat>
  <Paragraphs>10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Montserrat</vt:lpstr>
      <vt:lpstr>Roboto</vt:lpstr>
      <vt:lpstr>Lato</vt:lpstr>
      <vt:lpstr>Focus</vt:lpstr>
      <vt:lpstr>Информационно-медийное направление</vt:lpstr>
      <vt:lpstr>Детская редакция</vt:lpstr>
      <vt:lpstr>Как попасть в ДР?</vt:lpstr>
      <vt:lpstr>Контент на коленке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Информационно-медийное направление</dc:title>
  <cp:lastModifiedBy>Вика</cp:lastModifiedBy>
  <cp:revision>2</cp:revision>
  <dcterms:modified xsi:type="dcterms:W3CDTF">2020-09-24T10:56:04Z</dcterms:modified>
</cp:coreProperties>
</file>