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3" r:id="rId8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8" d="100"/>
          <a:sy n="18" d="100"/>
        </p:scale>
        <p:origin x="3282" y="30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80" y="1634319"/>
            <a:ext cx="5112568" cy="18573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«Новые воспитательные технологии в образовательной системе МАОУ гимназии № 2: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проекты РДШ»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098" y="4991905"/>
            <a:ext cx="29610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Данилкина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Вера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Борисовна,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заместитель директора по УВР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544" y="634187"/>
            <a:ext cx="486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СЕКЦИЯ :«Российское движение школьников»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Рабочая программа воспитания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/>
              <a:t> </a:t>
            </a:r>
            <a:r>
              <a:rPr lang="ru-RU" sz="2000" b="1" dirty="0" smtClean="0"/>
              <a:t>(рассмотрена на педагогическом совете	</a:t>
            </a:r>
            <a:br>
              <a:rPr lang="ru-RU" sz="2000" b="1" dirty="0" smtClean="0"/>
            </a:br>
            <a:r>
              <a:rPr lang="ru-RU" sz="2000" b="1" dirty="0" smtClean="0"/>
              <a:t>Дата 23.12.2020, протокол № 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утверждена 24.12.2020, приказ № 65/1)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842" y="2777327"/>
            <a:ext cx="7560840" cy="2449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Модули: «Классное руководство»</a:t>
            </a:r>
          </a:p>
          <a:p>
            <a:pPr>
              <a:buNone/>
            </a:pPr>
            <a:r>
              <a:rPr lang="ru-RU" dirty="0" smtClean="0"/>
              <a:t> 		«Курсы внеурочной деятельности»</a:t>
            </a:r>
          </a:p>
          <a:p>
            <a:pPr>
              <a:buNone/>
            </a:pPr>
            <a:r>
              <a:rPr lang="ru-RU" dirty="0" smtClean="0"/>
              <a:t>			 «Работа с родителями»</a:t>
            </a:r>
          </a:p>
          <a:p>
            <a:pPr>
              <a:buNone/>
            </a:pPr>
            <a:r>
              <a:rPr lang="ru-RU" dirty="0" smtClean="0"/>
              <a:t>			«Профориентация»</a:t>
            </a:r>
          </a:p>
          <a:p>
            <a:pPr>
              <a:buNone/>
            </a:pPr>
            <a:r>
              <a:rPr lang="ru-RU" dirty="0" smtClean="0"/>
              <a:t> «Детские общественные объединения»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3394636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Дни единых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действий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30" y="2062947"/>
            <a:ext cx="214314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чек лист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C:\Users\ADMIN\Downloads\WhatsApp Image 2021-03-04 at 10.22.5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6" y="2777327"/>
            <a:ext cx="2041449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m2.edu.tomsk.ru/wp-content/uploads/2021/05/WhatsApp-Image-2021-05-19-at-11.01.57-300x16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2990" y="4634715"/>
            <a:ext cx="2857520" cy="1609737"/>
          </a:xfrm>
          <a:prstGeom prst="rect">
            <a:avLst/>
          </a:prstGeom>
          <a:noFill/>
        </p:spPr>
      </p:pic>
      <p:pic>
        <p:nvPicPr>
          <p:cNvPr id="1027" name="Picture 3" descr="D:\Данилкина\КОНКУРСЫ\кустова\Кустова документы конкурс Классныйклассный руководитель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848501"/>
            <a:ext cx="2678925" cy="1785950"/>
          </a:xfrm>
          <a:prstGeom prst="rect">
            <a:avLst/>
          </a:prstGeom>
          <a:noFill/>
        </p:spPr>
      </p:pic>
      <p:pic>
        <p:nvPicPr>
          <p:cNvPr id="1029" name="Picture 5" descr="http://gim2.edu.tomsk.ru/wp-content/uploads/2021/04/WhatsApp-Image-2021-04-12-at-13.35.17-300x224.jpeg"/>
          <p:cNvPicPr>
            <a:picLocks noChangeAspect="1" noChangeArrowheads="1"/>
          </p:cNvPicPr>
          <p:nvPr/>
        </p:nvPicPr>
        <p:blipFill>
          <a:blip r:embed="rId5"/>
          <a:srcRect t="7407"/>
          <a:stretch>
            <a:fillRect/>
          </a:stretch>
        </p:blipFill>
        <p:spPr bwMode="auto">
          <a:xfrm>
            <a:off x="5111750" y="2705889"/>
            <a:ext cx="2583248" cy="1785950"/>
          </a:xfrm>
          <a:prstGeom prst="rect">
            <a:avLst/>
          </a:prstGeom>
          <a:noFill/>
        </p:spPr>
      </p:pic>
      <p:pic>
        <p:nvPicPr>
          <p:cNvPr id="1031" name="Picture 7" descr="https://sun9-38.userapi.com/impg/JJIKvBjajOSzqvOko_GzZOiWNK_4IScz9ETGUg/EsFlq0Xgs6I.jpg?size=1280x960&amp;quality=96&amp;sign=3172506a42906cedc32a65d41a2e4b1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8544" y="2777327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«Классные встречи»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gim2.edu.tomsk.ru/wp-content/uploads/2021/04/1-1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32" y="1277129"/>
            <a:ext cx="2786082" cy="2089562"/>
          </a:xfrm>
          <a:prstGeom prst="rect">
            <a:avLst/>
          </a:prstGeom>
          <a:noFill/>
        </p:spPr>
      </p:pic>
      <p:pic>
        <p:nvPicPr>
          <p:cNvPr id="4100" name="Picture 4" descr="http://gim2.edu.tomsk.ru/wp-content/uploads/2021/04/WhatsApp-Image-2021-04-26-at-12.10.38-300x16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70" y="3134517"/>
            <a:ext cx="2500311" cy="1408510"/>
          </a:xfrm>
          <a:prstGeom prst="rect">
            <a:avLst/>
          </a:prstGeom>
          <a:noFill/>
        </p:spPr>
      </p:pic>
      <p:pic>
        <p:nvPicPr>
          <p:cNvPr id="4102" name="Picture 6" descr="http://gim2.edu.tomsk.ru/wp-content/uploads/2021/04/klassnye-vsterchi-300x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594" y="4706153"/>
            <a:ext cx="2732190" cy="1557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480240" y="3115261"/>
            <a:ext cx="199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2020-2021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273619" y="3258137"/>
            <a:ext cx="199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2021-2022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684" y="2491575"/>
            <a:ext cx="290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115 лет гимназии</a:t>
            </a:r>
          </a:p>
          <a:p>
            <a:pPr algn="ctr"/>
            <a:r>
              <a:rPr lang="ru-RU" b="1" dirty="0" smtClean="0"/>
              <a:t> в каждом классном коллективе не менее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5 </a:t>
            </a:r>
            <a:r>
              <a:rPr lang="ru-RU" b="1" dirty="0" smtClean="0"/>
              <a:t>встреч с выпускниками, учителями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562749"/>
            <a:ext cx="7560840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«Творческая мастерская и творческая лаборатория»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ADMIN\Downloads\WhatsApp Image 2021-03-04 at 10.22.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" y="3920335"/>
            <a:ext cx="1400585" cy="18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29.userapi.com/impg/XtNzTxP4CYZ0pQimdtL6vnztg4DGsZ0TgijR6A/a9RSNXOmnEg.jpg?size=1280x720&amp;quality=96&amp;sign=9b151c4e9657f1cff428ad4e5831ff5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5" y="1705757"/>
            <a:ext cx="3683025" cy="2071702"/>
          </a:xfrm>
          <a:prstGeom prst="rect">
            <a:avLst/>
          </a:prstGeom>
          <a:noFill/>
        </p:spPr>
      </p:pic>
      <p:pic>
        <p:nvPicPr>
          <p:cNvPr id="3076" name="Picture 4" descr="https://sun9-58.userapi.com/impg/w0-Swf0mqTrCvG1-VnzD35zQsxD6FF5-Dz4Qxg/G1msvS8fC5w.jpg?size=1280x720&amp;quality=96&amp;sign=83fe649c2fc7b486218cd02386a12e4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0" y="1705757"/>
            <a:ext cx="3571900" cy="2009194"/>
          </a:xfrm>
          <a:prstGeom prst="rect">
            <a:avLst/>
          </a:prstGeom>
          <a:noFill/>
        </p:spPr>
      </p:pic>
      <p:pic>
        <p:nvPicPr>
          <p:cNvPr id="3078" name="Picture 6" descr="https://sun9-10.userapi.com/impg/P54L_Q2bv-lJptGgReONzdyeVTperGt4uXTjTA/rJKIUHncL00.jpg?size=607x1080&amp;quality=96&amp;sign=1bd630917999861a9d11e781e37fdc6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90" y="1705757"/>
            <a:ext cx="1124222" cy="2000264"/>
          </a:xfrm>
          <a:prstGeom prst="rect">
            <a:avLst/>
          </a:prstGeom>
          <a:noFill/>
        </p:spPr>
      </p:pic>
      <p:pic>
        <p:nvPicPr>
          <p:cNvPr id="3080" name="Picture 8" descr="https://sun9-24.userapi.com/impg/7p9sgj5hQ4CH8wk127J27BbNdMslsI9pc7JpxA/3BdezbxUn_E.jpg?size=1280x720&amp;quality=96&amp;sign=58bc2d058cab7f2e44f0ca41452f0816&amp;type=album"/>
          <p:cNvPicPr>
            <a:picLocks noChangeAspect="1" noChangeArrowheads="1"/>
          </p:cNvPicPr>
          <p:nvPr/>
        </p:nvPicPr>
        <p:blipFill>
          <a:blip r:embed="rId6" cstate="print"/>
          <a:srcRect l="16231" r="12758"/>
          <a:stretch>
            <a:fillRect/>
          </a:stretch>
        </p:blipFill>
        <p:spPr bwMode="auto">
          <a:xfrm>
            <a:off x="4611684" y="4206087"/>
            <a:ext cx="1602033" cy="1269021"/>
          </a:xfrm>
          <a:prstGeom prst="rect">
            <a:avLst/>
          </a:prstGeom>
          <a:noFill/>
        </p:spPr>
      </p:pic>
      <p:pic>
        <p:nvPicPr>
          <p:cNvPr id="3082" name="Picture 10" descr="https://sun9-75.userapi.com/impg/FW7af3zHrgnrVxmV_Wxw0Yq84OXpsVSHYPIXXw/RoCwq5bknrU.jpg?size=1280x720&amp;quality=96&amp;sign=a38831dd454bd966271f7ea5cdc8d17f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1288" y="4348963"/>
            <a:ext cx="2735231" cy="1538568"/>
          </a:xfrm>
          <a:prstGeom prst="rect">
            <a:avLst/>
          </a:prstGeom>
          <a:noFill/>
        </p:spPr>
      </p:pic>
      <p:pic>
        <p:nvPicPr>
          <p:cNvPr id="3084" name="Picture 12" descr="https://sun9-24.userapi.com/impg/z3MjBAg1hvSXm5TeDYLIc8XEmXrBiUSA4VjW6A/2z1jyo04CaY.jpg?size=1280x1084&amp;quality=96&amp;sign=8cd95d6b3063701bd8a24af5d548a4a5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0510" y="4134649"/>
            <a:ext cx="1647645" cy="139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Месячник для начальных классов в сфере краеведения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sun9-42.userapi.com/impg/qHVsdJnmcX0RhGffciPsnlmvd_v-Jt3oN2_4xA/rvOfqYyFu68.jpg?size=780x1040&amp;quality=96&amp;sign=c0a5e43b5faeda71b8322fc1b77566b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2134385"/>
            <a:ext cx="2387195" cy="3182927"/>
          </a:xfrm>
          <a:prstGeom prst="rect">
            <a:avLst/>
          </a:prstGeom>
          <a:noFill/>
        </p:spPr>
      </p:pic>
      <p:pic>
        <p:nvPicPr>
          <p:cNvPr id="5124" name="Picture 4" descr="http://gim2.edu.tomsk.ru/wp-content/uploads/2021/02/WhatsApp-Image-2021-02-11-at-13.43.32-225x3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04" y="2110572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Профильная смена «Поколение РДШ»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280" y="2491575"/>
            <a:ext cx="7452352" cy="3592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gim2.edu.tomsk.ru/wp-content/uploads/2021/06/WhatsApp-Image-2021-06-11-at-13.44.19-1-300x2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4206087"/>
            <a:ext cx="2857500" cy="2143125"/>
          </a:xfrm>
          <a:prstGeom prst="rect">
            <a:avLst/>
          </a:prstGeom>
          <a:noFill/>
        </p:spPr>
      </p:pic>
      <p:pic>
        <p:nvPicPr>
          <p:cNvPr id="18436" name="Picture 4" descr="http://gim2.edu.tomsk.ru/wp-content/uploads/2021/06/WhatsApp-Image-2021-06-21-at-09.42.12-1-300x2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08" y="2062947"/>
            <a:ext cx="2857500" cy="2143125"/>
          </a:xfrm>
          <a:prstGeom prst="rect">
            <a:avLst/>
          </a:prstGeom>
          <a:noFill/>
        </p:spPr>
      </p:pic>
      <p:pic>
        <p:nvPicPr>
          <p:cNvPr id="18438" name="Picture 6" descr="http://gim2.edu.tomsk.ru/wp-content/uploads/2021/06/WhatsApp-Image-2021-06-02-at-15.21.47-300x22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80" y="1991509"/>
            <a:ext cx="2857500" cy="2143125"/>
          </a:xfrm>
          <a:prstGeom prst="rect">
            <a:avLst/>
          </a:prstGeom>
          <a:noFill/>
        </p:spPr>
      </p:pic>
      <p:pic>
        <p:nvPicPr>
          <p:cNvPr id="18440" name="Picture 8" descr="http://gim2.edu.tomsk.ru/wp-content/uploads/2021/06/WhatsApp-Image-2021-06-11-at-13.44.18-4-300x2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8808" y="4348963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84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Тема Office</vt:lpstr>
      <vt:lpstr>«Новые воспитательные технологии в образовательной системе МАОУ гимназии № 2:  проекты РДШ»</vt:lpstr>
      <vt:lpstr>Рабочая программа воспитания  (рассмотрена на педагогическом совете  Дата 23.12.2020, протокол № 3 утверждена 24.12.2020, приказ № 65/1) </vt:lpstr>
      <vt:lpstr>Дни единых  действий</vt:lpstr>
      <vt:lpstr>«Классные встречи»</vt:lpstr>
      <vt:lpstr>«Творческая мастерская и творческая лаборатория»</vt:lpstr>
      <vt:lpstr>Месячник для начальных классов в сфере краеведения</vt:lpstr>
      <vt:lpstr>Профильная смена «Поколение РДШ»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22</cp:revision>
  <dcterms:created xsi:type="dcterms:W3CDTF">2021-07-29T09:26:48Z</dcterms:created>
  <dcterms:modified xsi:type="dcterms:W3CDTF">2021-08-03T03:46:18Z</dcterms:modified>
</cp:coreProperties>
</file>