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9" r:id="rId4"/>
    <p:sldId id="274" r:id="rId5"/>
    <p:sldId id="270" r:id="rId6"/>
    <p:sldId id="260" r:id="rId7"/>
    <p:sldId id="257" r:id="rId8"/>
    <p:sldId id="258" r:id="rId9"/>
    <p:sldId id="271" r:id="rId10"/>
    <p:sldId id="272" r:id="rId11"/>
    <p:sldId id="273" r:id="rId12"/>
    <p:sldId id="261" r:id="rId13"/>
    <p:sldId id="264" r:id="rId14"/>
    <p:sldId id="265" r:id="rId15"/>
    <p:sldId id="266" r:id="rId16"/>
    <p:sldId id="267" r:id="rId17"/>
    <p:sldId id="27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15F6153-51EB-4A75-9346-951DD783531A}">
          <p14:sldIdLst>
            <p14:sldId id="256"/>
            <p14:sldId id="259"/>
            <p14:sldId id="269"/>
            <p14:sldId id="274"/>
            <p14:sldId id="270"/>
            <p14:sldId id="260"/>
            <p14:sldId id="257"/>
            <p14:sldId id="258"/>
            <p14:sldId id="271"/>
            <p14:sldId id="272"/>
            <p14:sldId id="273"/>
            <p14:sldId id="261"/>
            <p14:sldId id="264"/>
            <p14:sldId id="265"/>
            <p14:sldId id="266"/>
            <p14:sldId id="267"/>
            <p14:sldId id="275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88" d="100"/>
          <a:sy n="88" d="100"/>
        </p:scale>
        <p:origin x="-18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vk.com/skm7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b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6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700" b="1" dirty="0">
                <a:solidFill>
                  <a:srgbClr val="0070C0"/>
                </a:solidFill>
                <a:latin typeface="Arial Black" panose="020B0A04020102020204" pitchFamily="34" charset="0"/>
              </a:rPr>
              <a:t>«Страна </a:t>
            </a:r>
            <a:r>
              <a:rPr lang="en-US" sz="6700" b="1" dirty="0">
                <a:solidFill>
                  <a:srgbClr val="0070C0"/>
                </a:solidFill>
                <a:latin typeface="Arial Black" panose="020B0A04020102020204" pitchFamily="34" charset="0"/>
              </a:rPr>
              <a:t>#</a:t>
            </a:r>
            <a:r>
              <a:rPr lang="ru-RU" sz="6700" b="1" dirty="0">
                <a:solidFill>
                  <a:srgbClr val="0070C0"/>
                </a:solidFill>
                <a:latin typeface="Arial Black" panose="020B0A04020102020204" pitchFamily="34" charset="0"/>
              </a:rPr>
              <a:t>РДШ»</a:t>
            </a:r>
            <a:br>
              <a:rPr lang="ru-RU" sz="67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srgbClr val="0070C0"/>
                </a:solidFill>
              </a:rPr>
              <a:t> </a:t>
            </a:r>
            <a:r>
              <a:rPr lang="ru-RU" sz="1800" dirty="0">
                <a:solidFill>
                  <a:srgbClr val="0070C0"/>
                </a:solidFill>
              </a:rPr>
              <a:t/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                                                                </a:t>
            </a:r>
            <a:r>
              <a:rPr lang="ru-RU" sz="2000" b="1" dirty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2000" b="1" dirty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2000" b="1" dirty="0">
                <a:solidFill>
                  <a:srgbClr val="00B0F0"/>
                </a:solidFill>
                <a:latin typeface="Segoe UI Semibold" pitchFamily="34" charset="0"/>
              </a:rPr>
            </a:br>
            <a:r>
              <a:rPr lang="ru-RU" sz="1600" dirty="0">
                <a:solidFill>
                  <a:srgbClr val="00B0F0"/>
                </a:solidFill>
                <a:latin typeface="Segoe UI Semibold" pitchFamily="34" charset="0"/>
              </a:rPr>
              <a:t/>
            </a:r>
            <a:br>
              <a:rPr lang="ru-RU" sz="1600" dirty="0">
                <a:solidFill>
                  <a:srgbClr val="00B0F0"/>
                </a:solidFill>
                <a:latin typeface="Segoe UI Semibold" pitchFamily="34" charset="0"/>
              </a:rPr>
            </a:br>
            <a:endParaRPr lang="ru-RU" sz="1600" dirty="0">
              <a:solidFill>
                <a:srgbClr val="00B0F0"/>
              </a:solidFill>
              <a:latin typeface="Segoe UI Semi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appy-children-reading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93952"/>
            <a:ext cx="482453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7BE7A4-3919-41F6-9E09-7BB65F19D2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39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B1463-CF52-4AAE-B91A-252A3DC4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67D9AA9-903D-4514-BA5E-95C093AE68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29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FCE0D-081C-4B77-AA5A-D867AFA7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419EB6-E606-4EA8-87E4-D1B380551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                                 «Завтрак для мамы»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                             «Теплые открытки»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                                         «Подари книгу»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                            «Армейский чемоданчик»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                                     «День счастья»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                                       «Окна Победы»</a:t>
            </a:r>
            <a:endParaRPr lang="ru-RU" sz="2400" dirty="0"/>
          </a:p>
        </p:txBody>
      </p:sp>
      <p:pic>
        <p:nvPicPr>
          <p:cNvPr id="4" name="Рисунок 3" descr="C:\Users\Галина\Pictures\Новая папка\акция Теплые открытки.jpg">
            <a:extLst>
              <a:ext uri="{FF2B5EF4-FFF2-40B4-BE49-F238E27FC236}">
                <a16:creationId xmlns:a16="http://schemas.microsoft.com/office/drawing/2014/main" xmlns="" id="{2F12EAB0-F153-4E37-8663-1865BFFD8E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54670"/>
            <a:ext cx="2736304" cy="206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Галина\Pictures\Мокрышев\IMG_20191120_090201_428.jpg">
            <a:extLst>
              <a:ext uri="{FF2B5EF4-FFF2-40B4-BE49-F238E27FC236}">
                <a16:creationId xmlns:a16="http://schemas.microsoft.com/office/drawing/2014/main" xmlns="" id="{BA90FEE0-EB24-4FB0-981B-4F9A8BB9081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22097"/>
            <a:ext cx="2736305" cy="22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Галина\Pictures\Новая папка (2)\IMG_20200213_102556_991.jpg">
            <a:extLst>
              <a:ext uri="{FF2B5EF4-FFF2-40B4-BE49-F238E27FC236}">
                <a16:creationId xmlns:a16="http://schemas.microsoft.com/office/drawing/2014/main" xmlns="" id="{D94D5B80-324B-4E14-BD72-041CD0056CD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647" y="54670"/>
            <a:ext cx="2843808" cy="206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2F8843-A25B-4FC5-8697-AA68509FD0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1295" y="2165699"/>
            <a:ext cx="1522512" cy="232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DDE1E9-3E7C-409D-A1FC-725F5CFE6DF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647" y="4544255"/>
            <a:ext cx="2843808" cy="22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3EE497-A548-4D74-816F-668DB83701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9533"/>
            <a:ext cx="1656080" cy="220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AA2E8F3-97E1-4196-BEE7-877BFE98658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197" y="4548021"/>
            <a:ext cx="2698115" cy="217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A11C0A-A46A-4B0F-BC4D-9CADF791B6D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166" y="54671"/>
            <a:ext cx="1705914" cy="206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15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1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428113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Объект 3">
            <a:extLst>
              <a:ext uri="{FF2B5EF4-FFF2-40B4-BE49-F238E27FC236}">
                <a16:creationId xmlns:a16="http://schemas.microsoft.com/office/drawing/2014/main" xmlns="" id="{3D90E956-246F-4659-81AA-4B76643602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Arial Black" panose="020B0A04020102020204" pitchFamily="34" charset="0"/>
              </a:rPr>
              <a:t>Творческое задание </a:t>
            </a:r>
            <a:r>
              <a:rPr lang="ru-RU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</a:t>
            </a:r>
            <a:r>
              <a:rPr lang="ru-RU" sz="2700" b="1" dirty="0">
                <a:solidFill>
                  <a:srgbClr val="7030A0"/>
                </a:solidFill>
                <a:latin typeface="Arial Black" panose="020B0A04020102020204" pitchFamily="34" charset="0"/>
              </a:rPr>
              <a:t>Коллективное селфи»</a:t>
            </a: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en-US" sz="6600" dirty="0">
                <a:solidFill>
                  <a:srgbClr val="0070C0"/>
                </a:solidFill>
                <a:latin typeface="Arial Black" panose="020B0A04020102020204" pitchFamily="34" charset="0"/>
              </a:rPr>
              <a:t>#</a:t>
            </a:r>
            <a:r>
              <a:rPr lang="ru-RU" sz="6600" dirty="0" err="1">
                <a:solidFill>
                  <a:srgbClr val="0070C0"/>
                </a:solidFill>
                <a:latin typeface="Arial Black" panose="020B0A04020102020204" pitchFamily="34" charset="0"/>
              </a:rPr>
              <a:t>СтранаРДШ</a:t>
            </a:r>
            <a: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ru-RU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C:\Users\Галина\Downloads\1617953169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28868"/>
            <a:ext cx="258367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Галина\Downloads\16179528586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242889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Галина\Downloads\16179528586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71810"/>
            <a:ext cx="2698078" cy="331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Соотнесите символы согласно их направлениям.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D2B9FB0-0917-41B3-8C6E-D2E67EF82A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053590" cy="2036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2F05C94-5AD4-4CA2-A0D1-C3722535A89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4008" y="2027310"/>
            <a:ext cx="1981582" cy="20364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E19845B-F48B-49A0-A80E-2177F0B6C3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8674" y="4301794"/>
            <a:ext cx="23717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5701123-3479-4ADD-9219-2ECEF92332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911" y="4241310"/>
            <a:ext cx="2201810" cy="216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2709866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rgbClr val="0070C0"/>
                </a:solidFill>
              </a:rPr>
              <a:t>РДШ Томская область</a:t>
            </a:r>
          </a:p>
          <a:p>
            <a:r>
              <a:rPr lang="en-US" sz="2000" u="sng" dirty="0">
                <a:hlinkClick r:id="rId2"/>
              </a:rPr>
              <a:t>https://vk.com/skm70</a:t>
            </a:r>
            <a:r>
              <a:rPr lang="ru-RU" sz="2000" u="sng" dirty="0"/>
              <a:t>  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B8B920-8FAB-400E-BE81-98E221AD4A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4214842" cy="3071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008078-6A14-43C7-95FF-78AED0323B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0"/>
            <a:ext cx="5380650" cy="285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461459-6DAB-4A2B-9955-3BD0A3A040D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857628"/>
            <a:ext cx="457200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512168"/>
          </a:xfrm>
        </p:spPr>
        <p:txBody>
          <a:bodyPr>
            <a:normAutofit fontScale="90000"/>
          </a:bodyPr>
          <a:lstStyle/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Творческое задание </a:t>
            </a:r>
            <a:b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>«Проекты и акции РДШ»</a:t>
            </a:r>
            <a:b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200" b="1" i="1" u="sng" dirty="0">
                <a:solidFill>
                  <a:srgbClr val="00B050"/>
                </a:solidFill>
                <a:latin typeface="Arial Black" panose="020B0A04020102020204" pitchFamily="34" charset="0"/>
              </a:rPr>
              <a:t>Р</a:t>
            </a:r>
            <a:r>
              <a:rPr lang="ru-RU" sz="2200" u="sng" dirty="0">
                <a:solidFill>
                  <a:srgbClr val="00B050"/>
                </a:solidFill>
                <a:latin typeface="Arial Black" panose="020B0A04020102020204" pitchFamily="34" charset="0"/>
              </a:rPr>
              <a:t>аспределите проекты по направлениям</a:t>
            </a:r>
            <a:r>
              <a:rPr lang="ru-RU" sz="2200" dirty="0">
                <a:solidFill>
                  <a:srgbClr val="00B050"/>
                </a:solidFill>
                <a:latin typeface="Arial Black" panose="020B0A04020102020204" pitchFamily="34" charset="0"/>
              </a:rPr>
              <a:t>.</a:t>
            </a:r>
            <a: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проект «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Шеф в школе»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Всероссийский проект «Медиацентры РДШ»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Продрон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проект "В Порядке"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проект "Лига решений"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проект «Информационная культура и безопасность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"На старт, эко -отряд!" 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проект «Академия гражданина»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"Страницы Великой Победы"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"Здоровое движение"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Военно-спортивные игры «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Зарничка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«Зарница», «Орленок«»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«Сила РДШ»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конкурс «Добро не уходит на каникулы»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CE208-F098-4F4E-BD40-47ADB527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Arial Black" panose="020B0A04020102020204" pitchFamily="34" charset="0"/>
              </a:rPr>
              <a:t>Проверьте ваш вариант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860E4-502F-45D4-B24F-56870B76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u="sng" dirty="0">
                <a:solidFill>
                  <a:srgbClr val="0070C0"/>
                </a:solidFill>
                <a:latin typeface="Arial Black" panose="020B0A04020102020204" pitchFamily="34" charset="0"/>
              </a:rPr>
              <a:t>Личностное развитие:        </a:t>
            </a:r>
          </a:p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проект «</a:t>
            </a: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Шеф в школе»</a:t>
            </a:r>
          </a:p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«</a:t>
            </a:r>
            <a:r>
              <a:rPr lang="ru-RU" sz="7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Продрон</a:t>
            </a:r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"В Порядке"</a:t>
            </a:r>
          </a:p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конкурс "Здоровое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движение»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проект «Сила РДШ»</a:t>
            </a:r>
          </a:p>
          <a:p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Гражданская активность: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"</a:t>
            </a:r>
            <a:r>
              <a:rPr lang="ru-RU" sz="720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Лига </a:t>
            </a:r>
            <a:r>
              <a:rPr lang="ru-RU" sz="7200" smtClean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решений»</a:t>
            </a:r>
            <a:endParaRPr lang="ru-RU" sz="7200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«Информационная культура и безопасность»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«Академия гражданина»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«Добро не уходит на каникулы»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7200" dirty="0">
              <a:solidFill>
                <a:schemeClr val="accent4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u="sng" dirty="0" err="1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</a:t>
            </a:r>
            <a:r>
              <a:rPr lang="ru-RU" sz="7200" u="sng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патриотическое направление:</a:t>
            </a:r>
          </a:p>
          <a:p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"Страницы Великой Победы»</a:t>
            </a:r>
          </a:p>
          <a:p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Военно-спортивные игры "</a:t>
            </a:r>
            <a:r>
              <a:rPr lang="ru-RU" sz="7200" dirty="0" err="1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Зарничка</a:t>
            </a: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"Орленок«</a:t>
            </a:r>
          </a:p>
          <a:p>
            <a:endParaRPr lang="ru-RU" sz="72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u="sng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– медийное направление: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«Медиацентры РДШ»</a:t>
            </a:r>
            <a:br>
              <a:rPr lang="ru-RU" sz="7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4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7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8DEE42-85E9-4A50-97D1-900287DCAD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txBody>
          <a:bodyPr>
            <a:noAutofit/>
          </a:bodyPr>
          <a:lstStyle/>
          <a:p>
            <a:pPr>
              <a:tabLst>
                <a:tab pos="540385" algn="l"/>
              </a:tabLst>
            </a:pPr>
            <a:r>
              <a:rPr lang="ru-RU" sz="3200" b="1" dirty="0">
                <a:solidFill>
                  <a:srgbClr val="0070C0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</a:rPr>
              <a:t>85 регионов России </a:t>
            </a:r>
            <a:br>
              <a:rPr lang="ru-RU" sz="3200" b="1" dirty="0">
                <a:solidFill>
                  <a:srgbClr val="0070C0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</a:rPr>
              <a:t>школьники с 8 до 17 лет</a:t>
            </a:r>
            <a:endParaRPr lang="ru-RU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060848"/>
            <a:ext cx="7056784" cy="4248472"/>
          </a:xfrm>
        </p:spPr>
        <p:txBody>
          <a:bodyPr>
            <a:normAutofit/>
          </a:bodyPr>
          <a:lstStyle/>
          <a:p>
            <a:pPr indent="431800" algn="just">
              <a:lnSpc>
                <a:spcPct val="150000"/>
              </a:lnSpc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xmlns="" id="{A766FFA2-6914-450D-86EC-D6D3334BB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276872"/>
            <a:ext cx="592711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EC221E-6536-4557-B9DD-EC70D04FF2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227"/>
            <a:ext cx="230425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7D4E7D-B9F1-4109-9963-6F2AA77624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026" y="185227"/>
            <a:ext cx="2079625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AF65DB-8AEF-4E06-9E8F-436357FC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4F0FAA5-0D02-4309-8291-16A604A4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tabLst>
                <a:tab pos="571500" algn="l"/>
              </a:tabLs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9EFF92-DCB6-49EC-BDC6-B158E4C8FA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5214974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s://sun1-25.userapi.com/impg/H0vJqBi3rmtZvRllwzSnuXDS9bYGE6ZhngPm7g/teB3k357qYE.jpg?size=2160x2160&amp;quality=96&amp;sign=d1e8caca03cc110578bfc1e214f91d72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143248"/>
            <a:ext cx="2990845" cy="306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54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36288-9CF1-4E98-BBE4-CE29354B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474F226-8F5B-4E38-84F4-8F1AA11316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599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95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DE882-C05C-45E8-8EB4-1938E89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D43BAAE-B472-48D4-809B-84D0304165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4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7"/>
            <a:ext cx="6400800" cy="720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3AD715-8DC7-4275-9E11-9380418B72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4665"/>
            <a:ext cx="7918648" cy="604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80119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Творческое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282D2E-F26A-41B4-90EF-ECB69175E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8314"/>
            <a:ext cx="6958979" cy="498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E44D5CF2-667A-4913-B317-D9F2E88C05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8869A3-A81E-4E07-BC14-76A69F4D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801827D-3BD3-4789-A115-1D917D34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</a:t>
            </a:r>
          </a:p>
          <a:p>
            <a:pPr marL="0" indent="0">
              <a:buNone/>
            </a:pPr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rgbClr val="00B050"/>
                </a:solidFill>
                <a:latin typeface="Arial Black" panose="020B0A04020102020204" pitchFamily="34" charset="0"/>
              </a:rPr>
              <a:t>     </a:t>
            </a:r>
            <a:r>
              <a:rPr lang="ru-RU" sz="6600" dirty="0">
                <a:solidFill>
                  <a:srgbClr val="00B050"/>
                </a:solidFill>
                <a:latin typeface="Arial Black" panose="020B0A04020102020204" pitchFamily="34" charset="0"/>
              </a:rPr>
              <a:t>ВИКТОРИНА</a:t>
            </a:r>
            <a:r>
              <a:rPr lang="ru-RU" sz="6600" dirty="0">
                <a:latin typeface="Arial Black" panose="020B0A04020102020204" pitchFamily="34" charset="0"/>
              </a:rPr>
              <a:t>  </a:t>
            </a:r>
            <a:r>
              <a:rPr lang="ru-RU" sz="4800" dirty="0"/>
              <a:t>          </a:t>
            </a:r>
            <a:endParaRPr lang="ru-RU" sz="4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51F5E6-E436-4026-9EEE-20B31E4380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0460"/>
            <a:ext cx="2093724" cy="303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60A1C7-E9B9-4782-9105-AED3AAC7FE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2285"/>
            <a:ext cx="2088232" cy="2422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92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121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«Страна #РДШ»                                                                      </vt:lpstr>
      <vt:lpstr>85 регионов России  школьники с 8 до 17 лет</vt:lpstr>
      <vt:lpstr>Слайд 3</vt:lpstr>
      <vt:lpstr>Слайд 4</vt:lpstr>
      <vt:lpstr> </vt:lpstr>
      <vt:lpstr>Слайд 6</vt:lpstr>
      <vt:lpstr>Творческое задание</vt:lpstr>
      <vt:lpstr>Слайд 8</vt:lpstr>
      <vt:lpstr>Слайд 9</vt:lpstr>
      <vt:lpstr>Слайд 10</vt:lpstr>
      <vt:lpstr>Слайд 11</vt:lpstr>
      <vt:lpstr>    </vt:lpstr>
      <vt:lpstr>Творческое задание  «Коллективное селфи» #СтранаРДШ </vt:lpstr>
      <vt:lpstr>Соотнесите символы согласно их направлениям.</vt:lpstr>
      <vt:lpstr>Слайд 15</vt:lpstr>
      <vt:lpstr>  Творческое задание  «Проекты и акции РДШ»  Распределите проекты по направлениям. проект «Шеф в школе»  Всероссийский проект «Медиацентры РДШ» проект «Продрон» Всероссийский проект "В Порядке" Всероссийский проект "Лига решений" Всероссийский проект «Информационная культура и безопасность» Всероссийский конкурс "На старт, эко -отряд!"  Всероссийский проект «Академия гражданина» Всероссийский конкурс "Страницы Великой Победы" Всероссийский конкурс "Здоровое движение" Военно-спортивные игры «Зарничка», «Зарница», «Орленок«» проект «Сила РДШ» Всероссийский конкурс «Добро не уходит на каникулы»   </vt:lpstr>
      <vt:lpstr>Проверьте ваш вариант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 №87» Первичное отделение  Российского движения школьников</dc:title>
  <dc:creator>Галина</dc:creator>
  <cp:lastModifiedBy>Галина</cp:lastModifiedBy>
  <cp:revision>130</cp:revision>
  <dcterms:created xsi:type="dcterms:W3CDTF">2019-02-05T08:49:34Z</dcterms:created>
  <dcterms:modified xsi:type="dcterms:W3CDTF">2021-04-09T07:39:49Z</dcterms:modified>
</cp:coreProperties>
</file>