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60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27C11-4E67-D94E-82A3-100319E08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75E524-04E4-E147-82E2-B70531827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9783F7-247C-EA4A-9B09-3E9CF6868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2F66-110A-9B46-B94F-D90F01E12BE9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700A5-A4F0-254F-931A-A8DC4B9CD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9EDFBD-10DB-0B4B-90C2-20386AE5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B8D3-0EC6-DD47-B27A-AD4D2DDAE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13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F25FF-6582-0643-8EA4-934FACBB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F16C4E-5FFA-F94F-8FB5-0CB540504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DF28C8-ECE3-7542-8639-587229B4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2F66-110A-9B46-B94F-D90F01E12BE9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F0E62F-5476-CE4C-B1FC-B5197DA90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DF753-D355-C84E-9559-3E606D931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B8D3-0EC6-DD47-B27A-AD4D2DDAE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5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8BF51F-6669-314E-8252-88A54B36A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F5970D-1894-DC43-BB58-29DC57A16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D690CE-EBF8-7E49-B12E-B5F1B1364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2F66-110A-9B46-B94F-D90F01E12BE9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5C689D-3564-1F44-B91F-A6FFB960C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EF8388-032C-6943-ABD3-CE616261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B8D3-0EC6-DD47-B27A-AD4D2DDAE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736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03D9C-701C-EB4B-BC7C-48C3E2D3B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ED7824-F053-3043-A078-621DCAA8E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CDF5FE-3BD1-394A-99C5-B7EDA66CB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2F66-110A-9B46-B94F-D90F01E12BE9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FEA179-1B3F-8B4D-84D2-F075F64EA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F1D993-6149-1E43-8033-0CBB7737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B8D3-0EC6-DD47-B27A-AD4D2DDAE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49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66D34-523C-5341-AC10-9CBE68C3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95C3FA-4419-D241-823E-C4392E21F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917469-2473-3B4C-993B-A169AA1FD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2F66-110A-9B46-B94F-D90F01E12BE9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356965-5BEE-F14E-9D71-DEF2BD7E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511319-7897-794E-85FE-F6901B0D1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B8D3-0EC6-DD47-B27A-AD4D2DDAE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67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E8C59-DC5A-6748-AD94-4127C4590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4AA3A2-A761-F846-8AA2-583E9398F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377792-B46B-844A-BCC8-1949BCEA0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5B4789-6F73-7144-A35B-D14AA1CEC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2F66-110A-9B46-B94F-D90F01E12BE9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26CD22-7155-174E-B137-A9FAC7BE9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7D3C85-03AE-5147-AA58-40BCD4B5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B8D3-0EC6-DD47-B27A-AD4D2DDAE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5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78E1F-A623-8C4E-8996-3D066038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E3931B-CD57-8046-A621-C55FBF9BC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DBB1EF-0974-5740-964C-27BCA8EF0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6A78D1-90A0-2E45-AF98-37BD5F5F4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7FE5B5-CF00-A243-95F2-A14F6C9BB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3C7E09-24FA-584F-82F6-2A99B111C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2F66-110A-9B46-B94F-D90F01E12BE9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0BAB710-05CD-4E44-B18E-42FAEECB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C639B88-9F3B-754C-BD48-86DE035B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B8D3-0EC6-DD47-B27A-AD4D2DDAE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94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3923C-F146-2A45-ADC3-F85334D8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53BC5F-0624-D14F-8BF1-1E5B44303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2F66-110A-9B46-B94F-D90F01E12BE9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C31478-B850-8A4D-BEF4-C9FEBE697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DBA319-8473-9145-81D9-55B5BB4C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B8D3-0EC6-DD47-B27A-AD4D2DDAE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23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C0D591-2BB5-C746-91F8-656D480D4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2F66-110A-9B46-B94F-D90F01E12BE9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23CE2B-0D5C-4449-9A59-808E5031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E7E741-AEFE-1C49-B598-B4096E33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B8D3-0EC6-DD47-B27A-AD4D2DDAE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03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50103-81D7-A54D-9CA6-43DF5B6A3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D66E98-D287-7449-AEC8-357771B55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4C9BAC-34F8-C344-9834-6B8B38D8B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6F79A6-89D3-9246-87BF-2BF946219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2F66-110A-9B46-B94F-D90F01E12BE9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56EDE9-BB06-9C4C-8702-414BF1D43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19BECA-9ACD-4E48-8780-74B99B110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B8D3-0EC6-DD47-B27A-AD4D2DDAE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12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35514-A6D8-0240-B53C-F9065320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31CB56-C131-FF44-9D45-A4AF9A16C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B5E20-066B-3D4E-B2B6-DE4726B5F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6CB762-928C-494E-98A2-27B914BCD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2F66-110A-9B46-B94F-D90F01E12BE9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DE5CA9-941F-A745-8FCE-5EB3E7F2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259FA9-2C2C-6846-9E03-06500645C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B8D3-0EC6-DD47-B27A-AD4D2DDAE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11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15024-0020-F846-8F4E-496358F4F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49ED03-05E4-FB46-AA10-7D7C85D54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B3368-5C09-3B41-8578-C23F3CBE0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D2F66-110A-9B46-B94F-D90F01E12BE9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907BB4-C5F8-C741-BA3D-CFACA9BD1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CB4BB4-7645-2B43-8D4B-3EBB9B9E6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BB8D3-0EC6-DD47-B27A-AD4D2DDAE5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86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F54D43CB-754D-904F-970A-A16BEDFA5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323" y="424016"/>
            <a:ext cx="4752259" cy="6009968"/>
          </a:xfrm>
        </p:spPr>
        <p:txBody>
          <a:bodyPr>
            <a:normAutofit fontScale="92500" lnSpcReduction="20000"/>
          </a:bodyPr>
          <a:lstStyle/>
          <a:p>
            <a:pPr algn="thaiDist"/>
            <a:r>
              <a:rPr lang="ru-RU" dirty="0"/>
              <a:t> </a:t>
            </a:r>
            <a:r>
              <a:rPr lang="ru-RU" dirty="0">
                <a:latin typeface="Impact" pitchFamily="34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Добрый день, мы ученики МАОУ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СОШ № 5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им.А.К.Ерохина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города Томска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члены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РДШ.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Детская организация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"Юность". 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активные участники  и организаторы различных конкурсов, фестивалей, проектов.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 помогает нам продвигаться, раскрывать наши скрытые умения и таланты, делать нас более открытыми к обществу. 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 только начинаем деятельность в рамках Российского движения школьников, но уже считаем эту деятельность очень важно.  В конкурсе на лучшую команду РДШ, 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 будем упускать возможность снова показать себя, нашу сплочённость и умение работать в команде. Возможно, этот конкурс научит нас чему-то новому, укажет нам то, к чему ещё стремится и развиваться.   Мы всегда тянемся постигать то, чего ещё не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пробовали!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47AE2074-57FC-6849-A99F-5A914CB4C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42" y="942258"/>
            <a:ext cx="4024935" cy="5108677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7A737AE-D9CF-9445-A431-2E4BD4DCF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99" y="1948271"/>
            <a:ext cx="3094420" cy="296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61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3CDECF9-B9A4-E44B-B2A1-C74B25BA7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653" y="373537"/>
            <a:ext cx="10325185" cy="1841017"/>
          </a:xfr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школе мы  реализуем следующие направления:</a:t>
            </a:r>
          </a:p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«Гражданственность»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-это виртуальный школьный музей, фестиваль Дружбы народов, экологические акции,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челеннджи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«Личное развитие»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- организация праздников, игр, гостиных, концертов, соревнований.</a:t>
            </a:r>
          </a:p>
          <a:p>
            <a:pPr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5">
            <a:extLst>
              <a:ext uri="{FF2B5EF4-FFF2-40B4-BE49-F238E27FC236}">
                <a16:creationId xmlns:a16="http://schemas.microsoft.com/office/drawing/2014/main" id="{3281B530-A36A-544A-95EA-6F87366AC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4" y="2285992"/>
            <a:ext cx="4653699" cy="3785498"/>
          </a:xfrm>
          <a:prstGeom prst="rect">
            <a:avLst/>
          </a:prstGeom>
        </p:spPr>
      </p:pic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6F7C3881-B03D-6A45-A704-9D33BFDF3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09588" y="2285992"/>
            <a:ext cx="5284603" cy="378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32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6928D4EA-01C9-6A45-B09B-B63CBB5D6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106" y="2857069"/>
            <a:ext cx="2847151" cy="3792493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04CB3984-9C0B-2247-AA30-48857B7FD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08" y="3429000"/>
            <a:ext cx="4270398" cy="3202799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A31B5043-F83A-344E-A9F1-A94542807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26" y="500042"/>
            <a:ext cx="4270398" cy="2592034"/>
          </a:xfrm>
          <a:prstGeom prst="rect">
            <a:avLst/>
          </a:prstGeom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id="{0BDBBB54-1EA0-9642-BF63-F7C5E3214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85" y="3078379"/>
            <a:ext cx="2665595" cy="3673644"/>
          </a:xfrm>
          <a:prstGeom prst="rect">
            <a:avLst/>
          </a:prstGeom>
        </p:spPr>
      </p:pic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8BFF7B59-9CCA-B242-8D0C-304407DAF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002320" y="142399"/>
            <a:ext cx="4187360" cy="31405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3EE9E71-9035-E142-A0F7-5272D45DA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46" y="285728"/>
            <a:ext cx="3747129" cy="281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50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4">
            <a:extLst>
              <a:ext uri="{FF2B5EF4-FFF2-40B4-BE49-F238E27FC236}">
                <a16:creationId xmlns:a16="http://schemas.microsoft.com/office/drawing/2014/main" id="{A404FEB3-6065-1540-ADBA-EE62F5D53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2" y="1623934"/>
            <a:ext cx="2952494" cy="4922962"/>
          </a:xfrm>
          <a:prstGeom prst="rect">
            <a:avLst/>
          </a:prstGeom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id="{244E3932-D40D-A642-B13A-014AC4214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216" y="808662"/>
            <a:ext cx="3232808" cy="5738233"/>
          </a:xfrm>
          <a:prstGeom prst="rect">
            <a:avLst/>
          </a:prstGeom>
        </p:spPr>
      </p:pic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63A3BAD2-15ED-2545-8272-FAE6E1CBF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417" y="1306218"/>
            <a:ext cx="2952494" cy="5240677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F7AFDCA-0EE9-8D4E-90E6-04B29D91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36" y="142852"/>
            <a:ext cx="6858048" cy="857256"/>
          </a:xfrm>
        </p:spPr>
        <p:txBody>
          <a:bodyPr>
            <a:normAutofit fontScale="90000"/>
          </a:bodyPr>
          <a:lstStyle/>
          <a:p>
            <a:r>
              <a:rPr lang="ru-RU" sz="35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7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Информационно-медийное</a:t>
            </a:r>
            <a:r>
              <a:rPr lang="ru-RU" sz="27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направление»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со школьными социальными сетями.</a:t>
            </a:r>
          </a:p>
        </p:txBody>
      </p:sp>
    </p:spTree>
    <p:extLst>
      <p:ext uri="{BB962C8B-B14F-4D97-AF65-F5344CB8AC3E}">
        <p14:creationId xmlns:p14="http://schemas.microsoft.com/office/powerpoint/2010/main" val="830884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CDE218-3F99-1145-A5D7-77FDB1141726}"/>
              </a:ext>
            </a:extLst>
          </p:cNvPr>
          <p:cNvSpPr txBox="1"/>
          <p:nvPr/>
        </p:nvSpPr>
        <p:spPr>
          <a:xfrm rot="10800000" flipV="1">
            <a:off x="831645" y="400732"/>
            <a:ext cx="105287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«Военно-патриотическое направление»-отряд ЮИД.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Месячники Памяти, акции, военно-патриотические конкурсы.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C4B6C52B-9114-B14B-AB2E-CE5F9DF20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4" y="1285860"/>
            <a:ext cx="2763539" cy="48674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C534A6-FABD-C94C-BF03-3BD6CE70DD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984" y="1500174"/>
            <a:ext cx="3143272" cy="25717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9B3093-06DC-1B47-8D17-08001AEC5F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1884" y="1500174"/>
            <a:ext cx="1741615" cy="2286016"/>
          </a:xfrm>
          <a:prstGeom prst="rect">
            <a:avLst/>
          </a:prstGeom>
        </p:spPr>
      </p:pic>
      <p:pic>
        <p:nvPicPr>
          <p:cNvPr id="7" name="Рисунок 6" descr="IMG_79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5670" y="4357694"/>
            <a:ext cx="2786044" cy="1857363"/>
          </a:xfrm>
          <a:prstGeom prst="rect">
            <a:avLst/>
          </a:prstGeom>
        </p:spPr>
      </p:pic>
      <p:pic>
        <p:nvPicPr>
          <p:cNvPr id="8" name="Рисунок 7" descr="VndUIVhi0L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96462" y="928670"/>
            <a:ext cx="2008186" cy="3098344"/>
          </a:xfrm>
          <a:prstGeom prst="rect">
            <a:avLst/>
          </a:prstGeom>
        </p:spPr>
      </p:pic>
      <p:pic>
        <p:nvPicPr>
          <p:cNvPr id="10" name="Рисунок 9" descr="624dcd3b-261b-4ea4-a693-727216e280b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4694" y="4214818"/>
            <a:ext cx="2857488" cy="214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68009-1757-FC45-8700-079A605A7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10" y="-94226"/>
            <a:ext cx="4795803" cy="6492875"/>
          </a:xfrm>
        </p:spPr>
        <p:txBody>
          <a:bodyPr>
            <a:normAutofit/>
          </a:bodyPr>
          <a:lstStyle/>
          <a:p>
            <a:pPr algn="just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Участие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конкурсе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«Лучшая команда РДШ»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для нас является очень важным и интересным.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	Мы готовы развивать активность   в нашей стране! И мы знаем, что от нас зависит каким будет будущее 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6E48E70C-950B-BE43-8699-D70DB0799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79" y="622197"/>
            <a:ext cx="4795803" cy="5776452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615D4B6-4E85-4C4E-A855-B621D547A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04" y="1922505"/>
            <a:ext cx="3806552" cy="317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137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79</Words>
  <Application>Microsoft Office PowerPoint</Application>
  <PresentationFormat>Широкоэкранный</PresentationFormat>
  <Paragraphs>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Impact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«Информационно-медийное направление»-  работа со школьными социальными сетями.</vt:lpstr>
      <vt:lpstr>Презентация PowerPoint</vt:lpstr>
      <vt:lpstr> Участие  в конкурсе «Лучшая команда РДШ» для нас является очень важным и интересным.   Мы готовы развивать активность   в нашей стране! И мы знаем, что от нас зависит каким будет будущее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хчоян</dc:creator>
  <cp:lastModifiedBy>Елена</cp:lastModifiedBy>
  <cp:revision>7</cp:revision>
  <dcterms:created xsi:type="dcterms:W3CDTF">2020-10-26T11:53:30Z</dcterms:created>
  <dcterms:modified xsi:type="dcterms:W3CDTF">2021-02-08T05:03:58Z</dcterms:modified>
</cp:coreProperties>
</file>