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7" r:id="rId8"/>
    <p:sldId id="26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764" y="3429000"/>
            <a:ext cx="4248472" cy="1752600"/>
          </a:xfrm>
        </p:spPr>
        <p:txBody>
          <a:bodyPr/>
          <a:lstStyle/>
          <a:p>
            <a:r>
              <a:rPr lang="ru-RU" dirty="0"/>
              <a:t>МБОУ «Самусьский лицей»</a:t>
            </a:r>
          </a:p>
          <a:p>
            <a:r>
              <a:rPr lang="ru-RU" dirty="0"/>
              <a:t>ДОО «Шанс»</a:t>
            </a:r>
          </a:p>
          <a:p>
            <a:r>
              <a:rPr lang="ru-RU" dirty="0"/>
              <a:t>Первичное отделение РДШ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592" y="1467586"/>
            <a:ext cx="7772400" cy="1752600"/>
          </a:xfrm>
        </p:spPr>
        <p:txBody>
          <a:bodyPr/>
          <a:lstStyle/>
          <a:p>
            <a:r>
              <a:rPr lang="ru-RU" dirty="0"/>
              <a:t>Наши дела РДШ </a:t>
            </a:r>
          </a:p>
        </p:txBody>
      </p:sp>
      <p:pic>
        <p:nvPicPr>
          <p:cNvPr id="21506" name="Picture 2" descr="РДШ - ГБОУ школа №110 Выборгского района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9065" y="84837"/>
            <a:ext cx="3312368" cy="24778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эмблема лицея.jpg">
            <a:extLst>
              <a:ext uri="{FF2B5EF4-FFF2-40B4-BE49-F238E27FC236}">
                <a16:creationId xmlns:a16="http://schemas.microsoft.com/office/drawing/2014/main" id="{3F6145E4-AF9B-4351-9ADB-E8A78D289B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2" y="3770428"/>
            <a:ext cx="2426060" cy="2496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20180A-6E9D-4474-B0AD-3D44D2118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22" y="3953243"/>
            <a:ext cx="2496286" cy="2496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640929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Наша традиция – посвящение в ряды РДШ </a:t>
            </a:r>
          </a:p>
        </p:txBody>
      </p:sp>
      <p:pic>
        <p:nvPicPr>
          <p:cNvPr id="7" name="Picture 2" descr="C:\Users\User\Desktop\v0hgKoVFMD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010" y="2367785"/>
            <a:ext cx="4035829" cy="268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f3b2KMgok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985" y="2199452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9036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«Окна России » к 12 июня </a:t>
            </a:r>
          </a:p>
        </p:txBody>
      </p:sp>
      <p:pic>
        <p:nvPicPr>
          <p:cNvPr id="5122" name="Picture 2" descr="C:\Users\User\Desktop\Окна Рос сии вк Дню Росс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2214554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TFs_s8KWKx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2692" y="1371600"/>
            <a:ext cx="3294416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8832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842946"/>
          </a:xfrm>
        </p:spPr>
        <p:txBody>
          <a:bodyPr>
            <a:noAutofit/>
          </a:bodyPr>
          <a:lstStyle/>
          <a:p>
            <a:r>
              <a:rPr lang="ru-RU" sz="3000" dirty="0"/>
              <a:t>Участвовали и победили  во Всероссийском проекте «Я познаю Россию. </a:t>
            </a:r>
            <a:br>
              <a:rPr lang="ru-RU" sz="3000" dirty="0"/>
            </a:br>
            <a:r>
              <a:rPr lang="ru-RU" sz="3000" dirty="0"/>
              <a:t>Прогулки по стране»  </a:t>
            </a:r>
          </a:p>
        </p:txBody>
      </p:sp>
      <p:pic>
        <p:nvPicPr>
          <p:cNvPr id="6146" name="Picture 2" descr="C:\Users\User\Desktop\Рисунок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3" y="3500605"/>
            <a:ext cx="4061867" cy="296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gcy6LTGd4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887" y="1143150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308B2C-4FBA-4458-B60F-A6067B95B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67" y="3847075"/>
            <a:ext cx="3219070" cy="2414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878A7-C5AC-4E61-8E7B-A44D50E83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5" y="1416922"/>
            <a:ext cx="3219071" cy="24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781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68346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Участвуем  во Всероссийском проекте  </a:t>
            </a:r>
            <a:br>
              <a:rPr lang="ru-RU" dirty="0"/>
            </a:br>
            <a:r>
              <a:rPr lang="ru-RU" dirty="0"/>
              <a:t>«Классные встречи»  </a:t>
            </a:r>
          </a:p>
        </p:txBody>
      </p:sp>
      <p:pic>
        <p:nvPicPr>
          <p:cNvPr id="7170" name="Picture 2" descr="C:\Users\User\Desktop\Посвящкение в ряды Д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010" y="2367785"/>
            <a:ext cx="4035829" cy="268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kEEJ2sKVaS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985" y="2367785"/>
            <a:ext cx="4035829" cy="268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6601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РДШ « Подари книгу»</a:t>
            </a:r>
          </a:p>
        </p:txBody>
      </p:sp>
      <p:pic>
        <p:nvPicPr>
          <p:cNvPr id="8195" name="Picture 3" descr="C:\Users\User\Desktop\aF5_JkBYvR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010" y="2367785"/>
            <a:ext cx="4035829" cy="268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cs_ihwxiv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985" y="2367785"/>
            <a:ext cx="4035829" cy="268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1432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ожно в видео  папка (2)\CNhPgqtN4K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8" y="1524186"/>
            <a:ext cx="2640846" cy="363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9715568" cy="939784"/>
          </a:xfrm>
        </p:spPr>
        <p:txBody>
          <a:bodyPr>
            <a:noAutofit/>
          </a:bodyPr>
          <a:lstStyle/>
          <a:p>
            <a:r>
              <a:rPr lang="ru-RU" sz="2400" dirty="0"/>
              <a:t>Традиционные благотворительные  акции:</a:t>
            </a:r>
            <a:br>
              <a:rPr lang="ru-RU" sz="2400" dirty="0"/>
            </a:br>
            <a:r>
              <a:rPr lang="ru-RU" sz="2400" dirty="0"/>
              <a:t>«Овощной  экспресс»,  « Чистые берега» </a:t>
            </a:r>
            <a:br>
              <a:rPr lang="ru-RU" sz="2400" dirty="0"/>
            </a:br>
            <a:r>
              <a:rPr lang="ru-RU" sz="2400" dirty="0"/>
              <a:t>«»Теплые ножки»,  « Подарок Ветерану»,  «Сухая попа» </a:t>
            </a:r>
          </a:p>
        </p:txBody>
      </p:sp>
      <p:pic>
        <p:nvPicPr>
          <p:cNvPr id="10244" name="Picture 4" descr="F:\Можно в видео  папка (2)\Самусь фото  РДШ  папка\DSC_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50" y="1434123"/>
            <a:ext cx="3448197" cy="22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n61naSSiL5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7" y="1265683"/>
            <a:ext cx="2019301" cy="269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01C68765-D655-4869-A72C-6064B43D4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19" y="4031596"/>
            <a:ext cx="3448197" cy="2297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8FF8E6-EC41-40BC-A452-5916A56B6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8" y="4134445"/>
            <a:ext cx="3599513" cy="23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43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02704" cy="741198"/>
          </a:xfrm>
        </p:spPr>
        <p:txBody>
          <a:bodyPr>
            <a:normAutofit fontScale="90000"/>
          </a:bodyPr>
          <a:lstStyle/>
          <a:p>
            <a:r>
              <a:rPr lang="ru-RU" dirty="0"/>
              <a:t>Акция  «Блокадный хлеб» к освобождению </a:t>
            </a:r>
            <a:br>
              <a:rPr lang="ru-RU" dirty="0"/>
            </a:br>
            <a:r>
              <a:rPr lang="ru-RU" dirty="0"/>
              <a:t>г.  Ленинграда   </a:t>
            </a:r>
          </a:p>
        </p:txBody>
      </p:sp>
      <p:pic>
        <p:nvPicPr>
          <p:cNvPr id="12290" name="Picture 2" descr="C:\Users\User\Desktop\fiZaiQezg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3" y="1841796"/>
            <a:ext cx="4038600" cy="317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dMVucfpmoM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6029"/>
            <a:ext cx="4479920" cy="249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C9F020-EDF8-46B5-A8BE-86F71D1F5A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4753"/>
          <a:stretch/>
        </p:blipFill>
        <p:spPr>
          <a:xfrm>
            <a:off x="4872891" y="1116570"/>
            <a:ext cx="4014947" cy="2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78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343408"/>
          </a:xfrm>
        </p:spPr>
        <p:txBody>
          <a:bodyPr>
            <a:normAutofit/>
          </a:bodyPr>
          <a:lstStyle/>
          <a:p>
            <a:r>
              <a:rPr lang="ru-RU" sz="4000" dirty="0"/>
              <a:t>Команда отважных</a:t>
            </a:r>
            <a:br>
              <a:rPr lang="ru-RU" sz="4000" dirty="0"/>
            </a:br>
            <a:r>
              <a:rPr lang="ru-RU" sz="4000" dirty="0"/>
              <a:t> – дел </a:t>
            </a:r>
            <a:r>
              <a:rPr lang="ru-RU" sz="4000"/>
              <a:t>важных  РДШ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«Шанс»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056462" cy="14733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 descr="Мы в команде РДШ» — МОУ &quot;СОШ № 5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14" y="836712"/>
            <a:ext cx="7286676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708615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</TotalTime>
  <Words>64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Официальная</vt:lpstr>
      <vt:lpstr>Наши дела РДШ </vt:lpstr>
      <vt:lpstr>Наша традиция – посвящение в ряды РДШ </vt:lpstr>
      <vt:lpstr>Акция «Окна России » к 12 июня </vt:lpstr>
      <vt:lpstr>Участвовали и победили  во Всероссийском проекте «Я познаю Россию.  Прогулки по стране»  </vt:lpstr>
      <vt:lpstr>Участвуем  во Всероссийском проекте   «Классные встречи»  </vt:lpstr>
      <vt:lpstr>Акция РДШ « Подари книгу»</vt:lpstr>
      <vt:lpstr>Традиционные благотворительные  акции: «Овощной  экспресс»,  « Чистые берега»  «»Теплые ножки»,  « Подарок Ветерану»,  «Сухая попа» </vt:lpstr>
      <vt:lpstr>Акция  «Блокадный хлеб» к освобождению  г.  Ленинграда   </vt:lpstr>
      <vt:lpstr>Команда отважных  – дел важных  РДШ  «Шанс»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12</cp:revision>
  <dcterms:created xsi:type="dcterms:W3CDTF">2020-10-26T09:15:25Z</dcterms:created>
  <dcterms:modified xsi:type="dcterms:W3CDTF">2021-02-08T04:59:48Z</dcterms:modified>
</cp:coreProperties>
</file>