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</p:sldIdLst>
  <p:sldSz cx="9144000" cy="6858000" type="screen4x3"/>
  <p:notesSz cx="6858000" cy="9144000"/>
  <p:embeddedFontLst>
    <p:embeddedFont>
      <p:font typeface="Calibri" pitchFamily="34" charset="0"/>
      <p:regular r:id="rId27"/>
      <p:bold r:id="rId28"/>
      <p:italic r:id="rId29"/>
      <p:boldItalic r:id="rId30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6B539-303B-48CD-A3E0-FD6B713A28A0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5883-2252-449D-8B46-D510EECD9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409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6B539-303B-48CD-A3E0-FD6B713A28A0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5883-2252-449D-8B46-D510EECD9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27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6B539-303B-48CD-A3E0-FD6B713A28A0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5883-2252-449D-8B46-D510EECD9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0416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6B539-303B-48CD-A3E0-FD6B713A28A0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5883-2252-449D-8B46-D510EECD9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2238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6B539-303B-48CD-A3E0-FD6B713A28A0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5883-2252-449D-8B46-D510EECD9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993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6B539-303B-48CD-A3E0-FD6B713A28A0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5883-2252-449D-8B46-D510EECD9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543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6B539-303B-48CD-A3E0-FD6B713A28A0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5883-2252-449D-8B46-D510EECD9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78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6B539-303B-48CD-A3E0-FD6B713A28A0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5883-2252-449D-8B46-D510EECD9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721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6B539-303B-48CD-A3E0-FD6B713A28A0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5883-2252-449D-8B46-D510EECD9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707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6B539-303B-48CD-A3E0-FD6B713A28A0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5883-2252-449D-8B46-D510EECD9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972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6B539-303B-48CD-A3E0-FD6B713A28A0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95883-2252-449D-8B46-D510EECD9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790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6B539-303B-48CD-A3E0-FD6B713A28A0}" type="datetimeFigureOut">
              <a:rPr lang="ru-RU" smtClean="0"/>
              <a:t>23.10.2020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95883-2252-449D-8B46-D510EECD9A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150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1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18057" y="2492896"/>
            <a:ext cx="8820472" cy="29523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В каком году была создана Общероссийская общественно-государственная детско-юношеская организация </a:t>
            </a:r>
          </a:p>
          <a:p>
            <a:pPr marL="0" indent="0" algn="ctr"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«Российское движение школьников»? </a:t>
            </a: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(напишите цифру)</a:t>
            </a:r>
            <a:endParaRPr lang="ru-RU" sz="44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pic>
        <p:nvPicPr>
          <p:cNvPr id="1028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681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10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36912"/>
            <a:ext cx="8507288" cy="172819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Угадайте загадку:</a:t>
            </a:r>
          </a:p>
          <a:p>
            <a:pPr marL="0" indent="0" algn="ctr">
              <a:buNone/>
            </a:pPr>
            <a:r>
              <a:rPr lang="ru-RU" sz="4400" dirty="0">
                <a:solidFill>
                  <a:srgbClr val="00B0F0"/>
                </a:solidFill>
                <a:latin typeface="Peach Milk 2.0" pitchFamily="50" charset="0"/>
              </a:rPr>
              <a:t>Я часть форменной одежды</a:t>
            </a:r>
            <a:br>
              <a:rPr lang="ru-RU" sz="4400" dirty="0">
                <a:solidFill>
                  <a:srgbClr val="00B0F0"/>
                </a:solidFill>
                <a:latin typeface="Peach Milk 2.0" pitchFamily="50" charset="0"/>
              </a:rPr>
            </a:br>
            <a:r>
              <a:rPr lang="ru-RU" sz="4400" dirty="0">
                <a:solidFill>
                  <a:srgbClr val="00B0F0"/>
                </a:solidFill>
                <a:latin typeface="Peach Milk 2.0" pitchFamily="50" charset="0"/>
              </a:rPr>
              <a:t>И должен быть при ней всегда!</a:t>
            </a:r>
            <a:br>
              <a:rPr lang="ru-RU" sz="4400" dirty="0">
                <a:solidFill>
                  <a:srgbClr val="00B0F0"/>
                </a:solidFill>
                <a:latin typeface="Peach Milk 2.0" pitchFamily="50" charset="0"/>
              </a:rPr>
            </a:br>
            <a:r>
              <a:rPr lang="ru-RU" sz="4400" dirty="0">
                <a:solidFill>
                  <a:srgbClr val="00B0F0"/>
                </a:solidFill>
                <a:latin typeface="Peach Milk 2.0" pitchFamily="50" charset="0"/>
              </a:rPr>
              <a:t>Меня носили пионеры,</a:t>
            </a:r>
            <a:br>
              <a:rPr lang="ru-RU" sz="4400" dirty="0">
                <a:solidFill>
                  <a:srgbClr val="00B0F0"/>
                </a:solidFill>
                <a:latin typeface="Peach Milk 2.0" pitchFamily="50" charset="0"/>
              </a:rPr>
            </a:br>
            <a:r>
              <a:rPr lang="ru-RU" sz="4400" dirty="0">
                <a:solidFill>
                  <a:srgbClr val="00B0F0"/>
                </a:solidFill>
                <a:latin typeface="Peach Milk 2.0" pitchFamily="50" charset="0"/>
              </a:rPr>
              <a:t>А октябрята — никогда!</a:t>
            </a: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790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11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860" y="2492896"/>
            <a:ext cx="8507288" cy="129614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Назовите главный принцип детской общественной организации:</a:t>
            </a: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196501"/>
            <a:ext cx="8496944" cy="980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307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12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860" y="2492896"/>
            <a:ext cx="8507288" cy="129614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А теперь назовите ещё один важный принцип детской общественной организации:</a:t>
            </a: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69" y="4365104"/>
            <a:ext cx="8963431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992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13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2508" y="2708920"/>
            <a:ext cx="8507288" cy="129614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Расшифруйте аббревиатуру </a:t>
            </a:r>
            <a:r>
              <a:rPr lang="ru-RU" sz="8000" dirty="0" smtClean="0">
                <a:solidFill>
                  <a:srgbClr val="00B0F0"/>
                </a:solidFill>
                <a:latin typeface="Peach Milk 2.0" pitchFamily="50" charset="0"/>
              </a:rPr>
              <a:t>ВПН </a:t>
            </a: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в</a:t>
            </a: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 </a:t>
            </a: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контексте российского движения школьников</a:t>
            </a: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670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14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2508" y="2708920"/>
            <a:ext cx="8507288" cy="129614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С какого возраста ребёнок имеет право вступить в ряды Российского движения школьников? </a:t>
            </a: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(напишите только цифру)</a:t>
            </a: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921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15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2508" y="2708920"/>
            <a:ext cx="8507288" cy="129614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Напишите название Всероссийского детского центра, в котором проходят финалы всероссийских проектов РДШ </a:t>
            </a: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(г. Туапсе)</a:t>
            </a: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550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16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2508" y="2708920"/>
            <a:ext cx="8507288" cy="129614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Какой орган, согласно уставу </a:t>
            </a:r>
            <a:r>
              <a:rPr lang="ru-RU" sz="4400" dirty="0" err="1" smtClean="0">
                <a:solidFill>
                  <a:srgbClr val="00B0F0"/>
                </a:solidFill>
                <a:latin typeface="Peach Milk 2.0" pitchFamily="50" charset="0"/>
              </a:rPr>
              <a:t>рдш</a:t>
            </a: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, является высшим руководящим органом первичного отделения? </a:t>
            </a: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(напишите первые два слова)</a:t>
            </a: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/>
          <p:cNvCxnSpPr/>
          <p:nvPr/>
        </p:nvCxnSpPr>
        <p:spPr>
          <a:xfrm>
            <a:off x="712704" y="5877272"/>
            <a:ext cx="1368152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483768" y="5877272"/>
            <a:ext cx="1944216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716016" y="5373216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Peach Milk 2.0" pitchFamily="50" charset="0"/>
              </a:rPr>
              <a:t>первичного отделения</a:t>
            </a:r>
            <a:endParaRPr lang="ru-RU" sz="3600" dirty="0">
              <a:solidFill>
                <a:srgbClr val="FF0000"/>
              </a:solidFill>
              <a:latin typeface="Peach Milk 2.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13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17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2372" y="2313247"/>
            <a:ext cx="8507288" cy="1296144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Какой орган, согласно уставу </a:t>
            </a:r>
            <a:r>
              <a:rPr lang="ru-RU" sz="4400" dirty="0" err="1" smtClean="0">
                <a:solidFill>
                  <a:srgbClr val="00B0F0"/>
                </a:solidFill>
                <a:latin typeface="Peach Milk 2.0" pitchFamily="50" charset="0"/>
              </a:rPr>
              <a:t>рдш</a:t>
            </a: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, является высшим выборным должностным лицом первичного отделение?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(напишите первое слово)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4400" dirty="0" smtClean="0">
              <a:solidFill>
                <a:srgbClr val="FF0000"/>
              </a:solidFill>
              <a:latin typeface="Peach Milk 2.0" pitchFamily="50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4400" dirty="0" smtClean="0">
              <a:solidFill>
                <a:srgbClr val="FF0000"/>
              </a:solidFill>
              <a:latin typeface="Peach Milk 2.0" pitchFamily="50" charset="0"/>
            </a:endParaRP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2483768" y="5877272"/>
            <a:ext cx="1944216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716016" y="5373216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Peach Milk 2.0" pitchFamily="50" charset="0"/>
              </a:rPr>
              <a:t>первичного отделения</a:t>
            </a:r>
            <a:endParaRPr lang="ru-RU" sz="3600" dirty="0">
              <a:solidFill>
                <a:srgbClr val="FF0000"/>
              </a:solidFill>
              <a:latin typeface="Peach Milk 2.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64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18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25" y="2636912"/>
            <a:ext cx="8507288" cy="1296144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Кто является автором </a:t>
            </a: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музыки </a:t>
            </a: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песни РДШ «Мы – это ты, страна!»</a:t>
            </a:r>
            <a:endParaRPr lang="ru-RU" sz="4400" dirty="0" smtClean="0">
              <a:solidFill>
                <a:srgbClr val="FF0000"/>
              </a:solidFill>
              <a:latin typeface="Peach Milk 2.0" pitchFamily="50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(напишите имя и фамилию автора)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4400" dirty="0" smtClean="0">
              <a:solidFill>
                <a:srgbClr val="FF0000"/>
              </a:solidFill>
              <a:latin typeface="Peach Milk 2.0" pitchFamily="50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4400" dirty="0" smtClean="0">
              <a:solidFill>
                <a:srgbClr val="FF0000"/>
              </a:solidFill>
              <a:latin typeface="Peach Milk 2.0" pitchFamily="50" charset="0"/>
            </a:endParaRP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238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19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25" y="2636912"/>
            <a:ext cx="8507288" cy="1296144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Как называется онлайн-платформа Российского движения школьников для </a:t>
            </a: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обучения </a:t>
            </a: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школьников и педагогов? </a:t>
            </a:r>
            <a:endParaRPr lang="ru-RU" sz="4400" dirty="0" smtClean="0">
              <a:solidFill>
                <a:srgbClr val="FF0000"/>
              </a:solidFill>
              <a:latin typeface="Peach Milk 2.0" pitchFamily="50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(два слова)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4400" dirty="0" smtClean="0">
              <a:solidFill>
                <a:srgbClr val="FF0000"/>
              </a:solidFill>
              <a:latin typeface="Peach Milk 2.0" pitchFamily="50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4400" dirty="0" smtClean="0">
              <a:solidFill>
                <a:srgbClr val="FF0000"/>
              </a:solidFill>
              <a:latin typeface="Peach Milk 2.0" pitchFamily="50" charset="0"/>
            </a:endParaRP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779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2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36912"/>
            <a:ext cx="8507288" cy="194421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4400" dirty="0">
                <a:solidFill>
                  <a:srgbClr val="00B0F0"/>
                </a:solidFill>
                <a:latin typeface="Peach Milk 2.0" pitchFamily="50" charset="0"/>
              </a:rPr>
              <a:t>По скольким направлениям деятельности работает Российское движение школьников</a:t>
            </a: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? </a:t>
            </a:r>
            <a:r>
              <a:rPr lang="ru-RU" sz="4400" dirty="0">
                <a:solidFill>
                  <a:srgbClr val="FF0000"/>
                </a:solidFill>
                <a:latin typeface="Peach Milk 2.0" pitchFamily="50" charset="0"/>
              </a:rPr>
              <a:t>(напишите цифру)</a:t>
            </a:r>
          </a:p>
          <a:p>
            <a:pPr marL="0" indent="0">
              <a:buNone/>
            </a:pPr>
            <a:endParaRPr lang="ru-RU" sz="4400" dirty="0">
              <a:solidFill>
                <a:srgbClr val="00B0F0"/>
              </a:solidFill>
              <a:latin typeface="Peach Milk 2.0" pitchFamily="50" charset="0"/>
            </a:endParaRP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668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20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308142"/>
            <a:ext cx="1724025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824" y="4269809"/>
            <a:ext cx="1868525" cy="178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4240363"/>
            <a:ext cx="1919047" cy="184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387" y="4395907"/>
            <a:ext cx="1443325" cy="1592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Объект 2"/>
          <p:cNvSpPr>
            <a:spLocks noGrp="1"/>
          </p:cNvSpPr>
          <p:nvPr>
            <p:ph idx="1"/>
          </p:nvPr>
        </p:nvSpPr>
        <p:spPr>
          <a:xfrm>
            <a:off x="395536" y="2492896"/>
            <a:ext cx="8507288" cy="1296144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ru-RU" sz="4400" dirty="0" smtClean="0">
              <a:solidFill>
                <a:srgbClr val="FF0000"/>
              </a:solidFill>
              <a:latin typeface="Peach Milk 2.0" pitchFamily="50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4400" dirty="0" smtClean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504925" y="2324366"/>
            <a:ext cx="8507288" cy="1296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Какой из ниже приведённых логотипов РДШ использовать </a:t>
            </a: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недопустимо</a:t>
            </a: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? </a:t>
            </a: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(напишите только цифру)</a:t>
            </a:r>
            <a:endParaRPr lang="ru-RU" sz="4400" dirty="0" smtClean="0">
              <a:solidFill>
                <a:srgbClr val="FF0000"/>
              </a:solidFill>
              <a:latin typeface="Peach Milk 2.0" pitchFamily="50" charset="0"/>
            </a:endParaRPr>
          </a:p>
          <a:p>
            <a:pPr marL="400050" lvl="1" indent="0" algn="ctr">
              <a:spcBef>
                <a:spcPts val="0"/>
              </a:spcBef>
              <a:buFont typeface="Arial" pitchFamily="34" charset="0"/>
              <a:buNone/>
            </a:pPr>
            <a:endParaRPr lang="ru-RU" sz="4000" dirty="0" smtClean="0">
              <a:solidFill>
                <a:srgbClr val="FF0000"/>
              </a:solidFill>
              <a:latin typeface="Peach Milk 2.0" pitchFamily="50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4400" dirty="0" smtClean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80624" y="6320292"/>
            <a:ext cx="720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Peach Milk 2.0" pitchFamily="50" charset="0"/>
              </a:rPr>
              <a:t>1</a:t>
            </a:r>
            <a:endParaRPr lang="ru-RU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75856" y="6327468"/>
            <a:ext cx="720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Peach Milk 2.0" pitchFamily="50" charset="0"/>
              </a:rPr>
              <a:t>2</a:t>
            </a:r>
            <a:endParaRPr lang="ru-RU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69307" y="6288524"/>
            <a:ext cx="720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FF0000"/>
                </a:solidFill>
                <a:latin typeface="Peach Milk 2.0" pitchFamily="50" charset="0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0086" y="6289022"/>
            <a:ext cx="720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FF0000"/>
                </a:solidFill>
                <a:latin typeface="Peach Milk 2.0" pitchFamily="50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81604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21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0631" y="2852936"/>
            <a:ext cx="8639075" cy="1944216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Напишите дату дня рождения Российского движения школьников </a:t>
            </a: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в формате: 11 января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4400" dirty="0" smtClean="0">
              <a:solidFill>
                <a:srgbClr val="FF0000"/>
              </a:solidFill>
              <a:latin typeface="Peach Milk 2.0" pitchFamily="50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4400" dirty="0" smtClean="0">
              <a:solidFill>
                <a:srgbClr val="FF0000"/>
              </a:solidFill>
              <a:latin typeface="Peach Milk 2.0" pitchFamily="50" charset="0"/>
            </a:endParaRP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179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22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0631" y="2852936"/>
            <a:ext cx="8639075" cy="1944216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А теперь давайте вспомним ещё одну важную дату!</a:t>
            </a: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  Напишите дату дня детских организаций </a:t>
            </a: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в формате: 11 января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4400" dirty="0" smtClean="0">
              <a:solidFill>
                <a:srgbClr val="FF0000"/>
              </a:solidFill>
              <a:latin typeface="Peach Milk 2.0" pitchFamily="50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4400" dirty="0" smtClean="0">
              <a:solidFill>
                <a:srgbClr val="FF0000"/>
              </a:solidFill>
              <a:latin typeface="Peach Milk 2.0" pitchFamily="50" charset="0"/>
            </a:endParaRP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2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23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0631" y="2852936"/>
            <a:ext cx="8639075" cy="1944216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Как называется Всероссийский проект РДШ, в рамках которого </a:t>
            </a:r>
            <a:r>
              <a:rPr lang="ru-RU" sz="4400" dirty="0">
                <a:solidFill>
                  <a:srgbClr val="00B0F0"/>
                </a:solidFill>
                <a:latin typeface="Peach Milk 2.0" pitchFamily="50" charset="0"/>
              </a:rPr>
              <a:t>школьники </a:t>
            </a: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всей страны </a:t>
            </a:r>
            <a:r>
              <a:rPr lang="ru-RU" sz="4400" dirty="0">
                <a:solidFill>
                  <a:srgbClr val="FF0000"/>
                </a:solidFill>
                <a:latin typeface="Peach Milk 2.0" pitchFamily="50" charset="0"/>
              </a:rPr>
              <a:t>общаются с интересными </a:t>
            </a: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людьми</a:t>
            </a: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?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Напишите два слова </a:t>
            </a:r>
            <a:r>
              <a:rPr lang="ru-RU" sz="4400" smtClean="0">
                <a:solidFill>
                  <a:srgbClr val="00B0F0"/>
                </a:solidFill>
                <a:latin typeface="Peach Milk 2.0" pitchFamily="50" charset="0"/>
              </a:rPr>
              <a:t>без кавычек</a:t>
            </a:r>
            <a:endParaRPr lang="ru-RU" sz="4400" dirty="0">
              <a:solidFill>
                <a:srgbClr val="00B0F0"/>
              </a:solidFill>
              <a:latin typeface="Peach Milk 2.0" pitchFamily="50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4400" dirty="0" smtClean="0">
              <a:solidFill>
                <a:srgbClr val="FF0000"/>
              </a:solidFill>
              <a:latin typeface="Peach Milk 2.0" pitchFamily="50" charset="0"/>
            </a:endParaRP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731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654728"/>
            <a:ext cx="6429212" cy="2154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24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3138" y="2420888"/>
            <a:ext cx="8639075" cy="1584176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Как называется формат всероссийских акций РДШ, темы которых задаются названиями </a:t>
            </a: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праздников и памятных дат?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Напишите 3 слова 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4400" dirty="0" smtClean="0">
              <a:solidFill>
                <a:srgbClr val="FF0000"/>
              </a:solidFill>
              <a:latin typeface="Peach Milk 2.0" pitchFamily="50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4400" dirty="0" smtClean="0">
              <a:solidFill>
                <a:srgbClr val="FF0000"/>
              </a:solidFill>
              <a:latin typeface="Peach Milk 2.0" pitchFamily="50" charset="0"/>
            </a:endParaRP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525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25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3138" y="2708920"/>
            <a:ext cx="8639075" cy="1944216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Как называется поп-группа исполняющая песню РДШ </a:t>
            </a: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«</a:t>
            </a:r>
            <a:r>
              <a:rPr lang="ru-RU" sz="4400" dirty="0">
                <a:solidFill>
                  <a:srgbClr val="FF0000"/>
                </a:solidFill>
                <a:latin typeface="Peach Milk 2.0" pitchFamily="50" charset="0"/>
              </a:rPr>
              <a:t>Нас не удержать!»</a:t>
            </a:r>
            <a:r>
              <a:rPr lang="ru-RU" sz="4400" dirty="0">
                <a:solidFill>
                  <a:srgbClr val="00B0F0"/>
                </a:solidFill>
                <a:latin typeface="Peach Milk 2.0" pitchFamily="50" charset="0"/>
              </a:rPr>
              <a:t>, </a:t>
            </a: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под </a:t>
            </a:r>
            <a:r>
              <a:rPr lang="ru-RU" sz="4400" smtClean="0">
                <a:solidFill>
                  <a:srgbClr val="00B0F0"/>
                </a:solidFill>
                <a:latin typeface="Peach Milk 2.0" pitchFamily="50" charset="0"/>
              </a:rPr>
              <a:t>которую танцуют </a:t>
            </a: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активисты РДШ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по всей России?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dirty="0">
              <a:solidFill>
                <a:srgbClr val="FF0000"/>
              </a:solidFill>
              <a:latin typeface="Peach Milk 2.0" pitchFamily="50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solidFill>
                  <a:srgbClr val="FF0000"/>
                </a:solidFill>
                <a:latin typeface="Peach Milk 2.0" pitchFamily="50" charset="0"/>
              </a:rPr>
              <a:t>Напишите вариант названия русскими буквами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4400" dirty="0" smtClean="0">
              <a:solidFill>
                <a:srgbClr val="FF0000"/>
              </a:solidFill>
              <a:latin typeface="Peach Milk 2.0" pitchFamily="50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4400" dirty="0" smtClean="0">
              <a:solidFill>
                <a:srgbClr val="FF0000"/>
              </a:solidFill>
              <a:latin typeface="Peach Milk 2.0" pitchFamily="50" charset="0"/>
            </a:endParaRP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861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3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201" y="2852936"/>
            <a:ext cx="9001000" cy="1612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Сколько региональных отделений Российского движения школьников существует в России?</a:t>
            </a:r>
          </a:p>
          <a:p>
            <a:pPr marL="0" indent="0" algn="ctr">
              <a:buNone/>
            </a:pPr>
            <a:r>
              <a:rPr lang="ru-RU" sz="4400" dirty="0">
                <a:solidFill>
                  <a:srgbClr val="FF0000"/>
                </a:solidFill>
                <a:latin typeface="Peach Milk 2.0" pitchFamily="50" charset="0"/>
              </a:rPr>
              <a:t>(напишите цифру)</a:t>
            </a:r>
          </a:p>
          <a:p>
            <a:pPr marL="0" indent="0">
              <a:buNone/>
            </a:pPr>
            <a:endParaRPr lang="ru-RU" sz="4400" dirty="0">
              <a:solidFill>
                <a:srgbClr val="00B0F0"/>
              </a:solidFill>
              <a:latin typeface="Peach Milk 2.0" pitchFamily="50" charset="0"/>
            </a:endParaRP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167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4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36912"/>
            <a:ext cx="8507288" cy="1612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Как называются традиционный всероссийский проект РДШ, в рамках которого проходят всероссийские соревнования по русскому силомеру?</a:t>
            </a:r>
            <a:endParaRPr lang="ru-RU" sz="4400" dirty="0">
              <a:solidFill>
                <a:srgbClr val="00B0F0"/>
              </a:solidFill>
              <a:latin typeface="Peach Milk 2.0" pitchFamily="50" charset="0"/>
            </a:endParaRP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137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5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36912"/>
            <a:ext cx="8507288" cy="20882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Назовите </a:t>
            </a: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фамилию</a:t>
            </a: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 регионального координатора РДШ Ленинградской области</a:t>
            </a:r>
            <a:endParaRPr lang="ru-RU" sz="4400" dirty="0">
              <a:solidFill>
                <a:srgbClr val="00B0F0"/>
              </a:solidFill>
              <a:latin typeface="Peach Milk 2.0" pitchFamily="50" charset="0"/>
            </a:endParaRP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6776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6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36912"/>
            <a:ext cx="8507288" cy="172819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Расшифруйте аббревиатуру нового всероссийского проекта </a:t>
            </a:r>
            <a:r>
              <a:rPr lang="ru-RU" sz="4400" dirty="0" err="1" smtClean="0">
                <a:solidFill>
                  <a:srgbClr val="00B0F0"/>
                </a:solidFill>
                <a:latin typeface="Peach Milk 2.0" pitchFamily="50" charset="0"/>
              </a:rPr>
              <a:t>рдш</a:t>
            </a:r>
            <a:r>
              <a:rPr lang="ru-RU" sz="4400" dirty="0">
                <a:solidFill>
                  <a:srgbClr val="00B0F0"/>
                </a:solidFill>
                <a:latin typeface="Peach Milk 2.0" pitchFamily="50" charset="0"/>
              </a:rPr>
              <a:t> </a:t>
            </a: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- </a:t>
            </a: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КЭШ</a:t>
            </a:r>
            <a:endParaRPr lang="ru-RU" sz="44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9573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7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36912"/>
            <a:ext cx="8723312" cy="172819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На основании какого официального документа осуществляет свою деятельность Российское движение школьников по всей стране?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(напишите одно слово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в именительном падеже) </a:t>
            </a:r>
            <a:endParaRPr lang="ru-RU" sz="44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8184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8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25" y="2296657"/>
            <a:ext cx="8507288" cy="12241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dirty="0" smtClean="0">
                <a:solidFill>
                  <a:srgbClr val="00B0F0"/>
                </a:solidFill>
                <a:latin typeface="Peach Milk 2.0" pitchFamily="50" charset="0"/>
              </a:rPr>
              <a:t>Кто изображён на фотографии? </a:t>
            </a:r>
          </a:p>
          <a:p>
            <a:pPr marL="0" indent="0" algn="ctr">
              <a:buNone/>
            </a:pPr>
            <a:r>
              <a:rPr lang="ru-RU" sz="2400" dirty="0" smtClean="0">
                <a:solidFill>
                  <a:srgbClr val="FF0000"/>
                </a:solidFill>
                <a:latin typeface="Peach Milk 2.0" pitchFamily="50" charset="0"/>
              </a:rPr>
              <a:t>(дайте ответ во множественном числе) </a:t>
            </a:r>
            <a:endParaRPr lang="ru-RU" sz="24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s://static.life.ru/posts/2018/05/1118160/e9fcda39bfbecba0f43f2a20b74c4628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693190"/>
            <a:ext cx="4752528" cy="2970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2756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0000"/>
                </a:solidFill>
                <a:latin typeface="Peach Milk 2.0" pitchFamily="50" charset="0"/>
              </a:rPr>
              <a:t>Вопрос № 9</a:t>
            </a:r>
            <a:endParaRPr lang="ru-RU" sz="80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36912"/>
            <a:ext cx="8544669" cy="20882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Кто является </a:t>
            </a: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председателем</a:t>
            </a:r>
            <a:r>
              <a:rPr lang="ru-RU" sz="4400" dirty="0" smtClean="0">
                <a:solidFill>
                  <a:srgbClr val="00B0F0"/>
                </a:solidFill>
                <a:latin typeface="Peach Milk 2.0" pitchFamily="50" charset="0"/>
              </a:rPr>
              <a:t> ООГДЮО «Российское движение школьников»? Напишите </a:t>
            </a:r>
            <a:r>
              <a:rPr lang="ru-RU" sz="4400" dirty="0" smtClean="0">
                <a:solidFill>
                  <a:srgbClr val="FF0000"/>
                </a:solidFill>
                <a:latin typeface="Peach Milk 2.0" pitchFamily="50" charset="0"/>
              </a:rPr>
              <a:t>фамилию</a:t>
            </a:r>
            <a:endParaRPr lang="ru-RU" sz="4400" dirty="0">
              <a:solidFill>
                <a:srgbClr val="FF0000"/>
              </a:solidFill>
              <a:latin typeface="Peach Milk 2.0" pitchFamily="50" charset="0"/>
            </a:endParaRPr>
          </a:p>
        </p:txBody>
      </p:sp>
      <p:pic>
        <p:nvPicPr>
          <p:cNvPr id="6" name="Picture 6" descr="https://sun9-11.userapi.com/c849120/v849120378/d79f4/3q7g9olBf6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640" y="188640"/>
            <a:ext cx="1661573" cy="1758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\\Server\отделы\Гражданско-патриотического воспитания\2020-2021 УЧЕБНЫЙ ГОД\Деятельность\РДШ\ШАБЛОНЫ, ЗАСТАВКИ\xXOjEQyXoXE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6393"/>
            <a:ext cx="1691680" cy="229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2198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</TotalTime>
  <Words>463</Words>
  <Application>Microsoft Office PowerPoint</Application>
  <PresentationFormat>Экран (4:3)</PresentationFormat>
  <Paragraphs>71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9" baseType="lpstr">
      <vt:lpstr>Arial</vt:lpstr>
      <vt:lpstr>Calibri</vt:lpstr>
      <vt:lpstr>Peach Milk 2.0</vt:lpstr>
      <vt:lpstr>Тема Office</vt:lpstr>
      <vt:lpstr>Вопрос № 1</vt:lpstr>
      <vt:lpstr>Вопрос № 2</vt:lpstr>
      <vt:lpstr>Вопрос № 3</vt:lpstr>
      <vt:lpstr>Вопрос № 4</vt:lpstr>
      <vt:lpstr>Вопрос № 5</vt:lpstr>
      <vt:lpstr>Вопрос № 6</vt:lpstr>
      <vt:lpstr>Вопрос № 7</vt:lpstr>
      <vt:lpstr>Вопрос № 8</vt:lpstr>
      <vt:lpstr>Вопрос № 9</vt:lpstr>
      <vt:lpstr>Вопрос № 10</vt:lpstr>
      <vt:lpstr>Вопрос № 11</vt:lpstr>
      <vt:lpstr>Вопрос № 12</vt:lpstr>
      <vt:lpstr>Вопрос № 13</vt:lpstr>
      <vt:lpstr>Вопрос № 14</vt:lpstr>
      <vt:lpstr>Вопрос № 15</vt:lpstr>
      <vt:lpstr>Вопрос № 16</vt:lpstr>
      <vt:lpstr>Вопрос № 17</vt:lpstr>
      <vt:lpstr>Вопрос № 18</vt:lpstr>
      <vt:lpstr>Вопрос № 19</vt:lpstr>
      <vt:lpstr>Вопрос № 20</vt:lpstr>
      <vt:lpstr>Вопрос № 21</vt:lpstr>
      <vt:lpstr>Вопрос № 22</vt:lpstr>
      <vt:lpstr>Вопрос № 23</vt:lpstr>
      <vt:lpstr>Вопрос № 24</vt:lpstr>
      <vt:lpstr>Вопрос № 25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Вопрос № 1</dc:title>
  <dc:creator>Середа Наталья Владимировна</dc:creator>
  <cp:lastModifiedBy>Середа Наталья Владимировна</cp:lastModifiedBy>
  <cp:revision>21</cp:revision>
  <dcterms:created xsi:type="dcterms:W3CDTF">2020-10-21T12:17:42Z</dcterms:created>
  <dcterms:modified xsi:type="dcterms:W3CDTF">2020-10-23T14:28:32Z</dcterms:modified>
</cp:coreProperties>
</file>