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45" y="-264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9832" y="3996333"/>
            <a:ext cx="4788792" cy="1800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Или как Всероссийский проект помогает подготовиться к юбилею школы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	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Сергеева А.Д.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«Классные встречи» в Михайловке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«5 по 10»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Всего за учебный год проведено: 32  встречи</a:t>
            </a:r>
          </a:p>
          <a:p>
            <a:pPr marL="0" indent="0" algn="just">
              <a:buNone/>
            </a:pPr>
            <a:r>
              <a:rPr lang="ru-RU" i="1" dirty="0" smtClean="0"/>
              <a:t>В рамках регионального конкурса «</a:t>
            </a:r>
            <a:r>
              <a:rPr lang="en-US" i="1" dirty="0" smtClean="0"/>
              <a:t>PRO</a:t>
            </a:r>
            <a:r>
              <a:rPr lang="ru-RU" i="1" dirty="0" smtClean="0"/>
              <a:t>добро» </a:t>
            </a:r>
            <a:r>
              <a:rPr lang="ru-RU" dirty="0" smtClean="0"/>
              <a:t>– 1</a:t>
            </a:r>
          </a:p>
          <a:p>
            <a:pPr marL="0" indent="0" algn="just">
              <a:buNone/>
            </a:pPr>
            <a:r>
              <a:rPr lang="ru-RU" i="1" dirty="0" smtClean="0"/>
              <a:t>В рамках муниципального фестиваля «Всегда готов» </a:t>
            </a:r>
            <a:r>
              <a:rPr lang="ru-RU" dirty="0" smtClean="0"/>
              <a:t>– 1</a:t>
            </a:r>
          </a:p>
          <a:p>
            <a:pPr marL="0" indent="0" algn="just">
              <a:buNone/>
            </a:pPr>
            <a:r>
              <a:rPr lang="ru-RU" i="1" dirty="0" smtClean="0"/>
              <a:t>Тематические</a:t>
            </a:r>
            <a:r>
              <a:rPr lang="ru-RU" dirty="0" smtClean="0"/>
              <a:t> – 6</a:t>
            </a:r>
          </a:p>
          <a:p>
            <a:pPr marL="0" indent="0" algn="just">
              <a:buNone/>
            </a:pPr>
            <a:r>
              <a:rPr lang="ru-RU" i="1" dirty="0" smtClean="0"/>
              <a:t>С выпускниками школы </a:t>
            </a:r>
            <a:r>
              <a:rPr lang="ru-RU" dirty="0" smtClean="0"/>
              <a:t>– 24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55973"/>
            <a:ext cx="7560840" cy="792088"/>
          </a:xfrm>
        </p:spPr>
        <p:txBody>
          <a:bodyPr/>
          <a:lstStyle/>
          <a:p>
            <a:r>
              <a:rPr lang="ru-RU" sz="2800" dirty="0" smtClean="0"/>
              <a:t>Самая первая встреча с выпускником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2" y="1763713"/>
            <a:ext cx="6480496" cy="4321175"/>
          </a:xfrm>
        </p:spPr>
      </p:pic>
    </p:spTree>
    <p:extLst>
      <p:ext uri="{BB962C8B-B14F-4D97-AF65-F5344CB8AC3E}">
        <p14:creationId xmlns:p14="http://schemas.microsoft.com/office/powerpoint/2010/main" val="295464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Одна из тематических встреч: гость – глава Зырянского района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2" y="1763713"/>
            <a:ext cx="6485816" cy="4321175"/>
          </a:xfrm>
        </p:spPr>
      </p:pic>
    </p:spTree>
    <p:extLst>
      <p:ext uri="{BB962C8B-B14F-4D97-AF65-F5344CB8AC3E}">
        <p14:creationId xmlns:p14="http://schemas.microsoft.com/office/powerpoint/2010/main" val="51996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КВ в рамках муниципального фестиваля: гость – заместитель главы района по </a:t>
            </a:r>
            <a:r>
              <a:rPr lang="ru-RU" sz="2400" dirty="0" err="1" smtClean="0"/>
              <a:t>соц.политике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2" y="1763713"/>
            <a:ext cx="6485816" cy="4321175"/>
          </a:xfrm>
        </p:spPr>
      </p:pic>
    </p:spTree>
    <p:extLst>
      <p:ext uri="{BB962C8B-B14F-4D97-AF65-F5344CB8AC3E}">
        <p14:creationId xmlns:p14="http://schemas.microsoft.com/office/powerpoint/2010/main" val="249351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дал этот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Познакомил с «новыми» старыми людьми;</a:t>
            </a:r>
          </a:p>
          <a:p>
            <a:r>
              <a:rPr lang="ru-RU" sz="2400" dirty="0" smtClean="0"/>
              <a:t>Помог расширить круг представлений о разных профессиях;</a:t>
            </a:r>
          </a:p>
          <a:p>
            <a:r>
              <a:rPr lang="ru-RU" sz="2400" dirty="0" smtClean="0"/>
              <a:t>Научил правильно взаимодействовать с собеседником во время беседы;</a:t>
            </a:r>
          </a:p>
          <a:p>
            <a:r>
              <a:rPr lang="ru-RU" sz="2400" dirty="0" smtClean="0"/>
              <a:t>Показал, что наша школа богата выпускниками и нам есть кем гордиться;</a:t>
            </a:r>
          </a:p>
          <a:p>
            <a:r>
              <a:rPr lang="ru-RU" sz="2400" dirty="0" smtClean="0"/>
              <a:t>Дал мотивацию для будущих выпускников к достижению новых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Присоединяйтесь!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2" y="1763713"/>
            <a:ext cx="6480496" cy="4321175"/>
          </a:xfrm>
        </p:spPr>
      </p:pic>
    </p:spTree>
    <p:extLst>
      <p:ext uri="{BB962C8B-B14F-4D97-AF65-F5344CB8AC3E}">
        <p14:creationId xmlns:p14="http://schemas.microsoft.com/office/powerpoint/2010/main" val="304618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141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«Классные встречи» в Михайловке</vt:lpstr>
      <vt:lpstr>Проект «5 по 10»</vt:lpstr>
      <vt:lpstr>Самая первая встреча с выпускником</vt:lpstr>
      <vt:lpstr>Одна из тематических встреч: гость – глава Зырянского района</vt:lpstr>
      <vt:lpstr>КВ в рамках муниципального фестиваля: гость – заместитель главы района по соц.политике</vt:lpstr>
      <vt:lpstr>Что нам дал этот проект?</vt:lpstr>
      <vt:lpstr>Присоединяйтесь!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</cp:lastModifiedBy>
  <cp:revision>10</cp:revision>
  <dcterms:created xsi:type="dcterms:W3CDTF">2021-07-29T09:26:48Z</dcterms:created>
  <dcterms:modified xsi:type="dcterms:W3CDTF">2021-08-09T02:14:21Z</dcterms:modified>
</cp:coreProperties>
</file>