
<file path=[Content_Types].xml><?xml version="1.0" encoding="utf-8"?>
<Types xmlns="http://schemas.openxmlformats.org/package/2006/content-types">
  <Default ContentType="image/vnd.ms-photo" Extension="wdp"/>
  <Default ContentType="application/xml" Extension="xml"/>
  <Default ContentType="image/png" Extension="png"/>
  <Default ContentType="image/jpeg" Extension="jpe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13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7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presentationml.viewProps+xml" PartName="/ppt/view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y="6858000" cx="12192000"/>
  <p:notesSz cx="6858000" cy="9144000"/>
  <p:defaultTextStyle>
    <a:defPPr lvl="0">
      <a:defRPr lang="en-US"/>
    </a:defPPr>
    <a:lvl1pPr defTabSz="4572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4572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4572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4572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4572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4572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4572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4572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4572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viewProps" Target="viewProps1.xml"/><Relationship Id="rId3" Type="http://schemas.openxmlformats.org/officeDocument/2006/relationships/presProps" Target="presProps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59B3-A3FF-4EDA-BA70-554D8C4B8859}" type="datetimeFigureOut">
              <a:rPr lang="ru-RU" smtClean="0"/>
              <a:pPr/>
              <a:t>сб 25.04.20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C4523-F6E7-42D4-A03E-06B5B92D02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5770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59B3-A3FF-4EDA-BA70-554D8C4B8859}" type="datetimeFigureOut">
              <a:rPr lang="ru-RU" smtClean="0"/>
              <a:pPr/>
              <a:t>сб 25.04.20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C4523-F6E7-42D4-A03E-06B5B92D02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7570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59B3-A3FF-4EDA-BA70-554D8C4B8859}" type="datetimeFigureOut">
              <a:rPr lang="ru-RU" smtClean="0"/>
              <a:pPr/>
              <a:t>сб 25.04.20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C4523-F6E7-42D4-A03E-06B5B92D02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6431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 smtClean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187600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59B3-A3FF-4EDA-BA70-554D8C4B8859}" type="datetimeFigureOut">
              <a:rPr lang="ru-RU" smtClean="0"/>
              <a:pPr/>
              <a:t>сб 25.04.20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C4523-F6E7-42D4-A03E-06B5B92D02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346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59B3-A3FF-4EDA-BA70-554D8C4B8859}" type="datetimeFigureOut">
              <a:rPr lang="ru-RU" smtClean="0"/>
              <a:pPr/>
              <a:t>сб 25.04.20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C4523-F6E7-42D4-A03E-06B5B92D02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5795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59B3-A3FF-4EDA-BA70-554D8C4B8859}" type="datetimeFigureOut">
              <a:rPr lang="ru-RU" smtClean="0"/>
              <a:pPr/>
              <a:t>сб 25.04.20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C4523-F6E7-42D4-A03E-06B5B92D02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4701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59B3-A3FF-4EDA-BA70-554D8C4B8859}" type="datetimeFigureOut">
              <a:rPr lang="ru-RU" smtClean="0"/>
              <a:pPr/>
              <a:t>сб 25.04.20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C4523-F6E7-42D4-A03E-06B5B92D02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1056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59B3-A3FF-4EDA-BA70-554D8C4B8859}" type="datetimeFigureOut">
              <a:rPr lang="ru-RU" smtClean="0"/>
              <a:pPr/>
              <a:t>сб 25.04.20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C4523-F6E7-42D4-A03E-06B5B92D02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6826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59B3-A3FF-4EDA-BA70-554D8C4B8859}" type="datetimeFigureOut">
              <a:rPr lang="ru-RU" smtClean="0"/>
              <a:pPr/>
              <a:t>сб 25.04.20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C4523-F6E7-42D4-A03E-06B5B92D02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6783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59B3-A3FF-4EDA-BA70-554D8C4B8859}" type="datetimeFigureOut">
              <a:rPr lang="ru-RU" smtClean="0"/>
              <a:pPr/>
              <a:t>сб 25.04.20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C4523-F6E7-42D4-A03E-06B5B92D02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8183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59B3-A3FF-4EDA-BA70-554D8C4B8859}" type="datetimeFigureOut">
              <a:rPr lang="ru-RU" smtClean="0"/>
              <a:pPr/>
              <a:t>сб 25.04.20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C4523-F6E7-42D4-A03E-06B5B92D02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0005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159B3-A3FF-4EDA-BA70-554D8C4B8859}" type="datetimeFigureOut">
              <a:rPr lang="ru-RU" smtClean="0"/>
              <a:pPr/>
              <a:t>сб 25.04.20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C4523-F6E7-42D4-A03E-06B5B92D02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623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3" name="Рисунок 16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60" t="35485"/>
          <a:stretch/>
        </p:blipFill>
        <p:spPr>
          <a:xfrm>
            <a:off x="0" y="2125137"/>
            <a:ext cx="12192000" cy="4732864"/>
          </a:xfrm>
          <a:prstGeom prst="rect">
            <a:avLst/>
          </a:prstGeom>
        </p:spPr>
      </p:pic>
      <p:pic>
        <p:nvPicPr>
          <p:cNvPr id="1617" name="Рисунок 16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25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800"/>
          <a:stretch/>
        </p:blipFill>
        <p:spPr>
          <a:xfrm>
            <a:off x="0" y="0"/>
            <a:ext cx="12192000" cy="2688336"/>
          </a:xfrm>
          <a:prstGeom prst="rect">
            <a:avLst/>
          </a:prstGeom>
        </p:spPr>
      </p:pic>
      <p:sp>
        <p:nvSpPr>
          <p:cNvPr id="1615" name="Прямоугольник 1614"/>
          <p:cNvSpPr/>
          <p:nvPr/>
        </p:nvSpPr>
        <p:spPr>
          <a:xfrm>
            <a:off x="0" y="2125136"/>
            <a:ext cx="12192000" cy="226185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20940000" sx="1000" sy="1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flood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Корпоративный университет </a:t>
            </a:r>
          </a:p>
          <a:p>
            <a:pPr algn="ctr"/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РДШ</a:t>
            </a:r>
          </a:p>
          <a:p>
            <a:pPr algn="ctr"/>
            <a:endParaRPr lang="ru-RU" b="1" dirty="0">
              <a:solidFill>
                <a:srgbClr val="0096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21" name="Группа 1620"/>
          <p:cNvGrpSpPr/>
          <p:nvPr/>
        </p:nvGrpSpPr>
        <p:grpSpPr>
          <a:xfrm>
            <a:off x="8871284" y="100528"/>
            <a:ext cx="1534211" cy="1874031"/>
            <a:chOff x="6753149" y="330235"/>
            <a:chExt cx="3559378" cy="4674403"/>
          </a:xfrm>
        </p:grpSpPr>
        <p:sp>
          <p:nvSpPr>
            <p:cNvPr id="1622" name="object 1404"/>
            <p:cNvSpPr/>
            <p:nvPr/>
          </p:nvSpPr>
          <p:spPr>
            <a:xfrm>
              <a:off x="7914012" y="4247873"/>
              <a:ext cx="48884" cy="182022"/>
            </a:xfrm>
            <a:custGeom>
              <a:avLst/>
              <a:gdLst/>
              <a:ahLst/>
              <a:cxnLst/>
              <a:rect l="l" t="t" r="r" b="b"/>
              <a:pathLst>
                <a:path w="80659" h="300336">
                  <a:moveTo>
                    <a:pt x="61193" y="0"/>
                  </a:moveTo>
                  <a:lnTo>
                    <a:pt x="56649" y="5235"/>
                  </a:lnTo>
                  <a:lnTo>
                    <a:pt x="53518" y="8020"/>
                  </a:lnTo>
                  <a:lnTo>
                    <a:pt x="44277" y="16951"/>
                  </a:lnTo>
                  <a:lnTo>
                    <a:pt x="21494" y="47503"/>
                  </a:lnTo>
                  <a:lnTo>
                    <a:pt x="6554" y="82779"/>
                  </a:lnTo>
                  <a:lnTo>
                    <a:pt x="788" y="132490"/>
                  </a:lnTo>
                  <a:lnTo>
                    <a:pt x="1043" y="145535"/>
                  </a:lnTo>
                  <a:lnTo>
                    <a:pt x="111" y="160439"/>
                  </a:lnTo>
                  <a:lnTo>
                    <a:pt x="2597" y="200005"/>
                  </a:lnTo>
                  <a:lnTo>
                    <a:pt x="21604" y="243551"/>
                  </a:lnTo>
                  <a:lnTo>
                    <a:pt x="29320" y="252945"/>
                  </a:lnTo>
                  <a:lnTo>
                    <a:pt x="30545" y="256589"/>
                  </a:lnTo>
                  <a:lnTo>
                    <a:pt x="60544" y="294328"/>
                  </a:lnTo>
                  <a:lnTo>
                    <a:pt x="77695" y="300336"/>
                  </a:lnTo>
                  <a:lnTo>
                    <a:pt x="80659" y="293415"/>
                  </a:lnTo>
                  <a:lnTo>
                    <a:pt x="78502" y="291551"/>
                  </a:lnTo>
                  <a:lnTo>
                    <a:pt x="73476" y="289080"/>
                  </a:lnTo>
                  <a:lnTo>
                    <a:pt x="70785" y="287457"/>
                  </a:lnTo>
                  <a:lnTo>
                    <a:pt x="43879" y="256417"/>
                  </a:lnTo>
                  <a:lnTo>
                    <a:pt x="37842" y="245045"/>
                  </a:lnTo>
                  <a:lnTo>
                    <a:pt x="29260" y="230165"/>
                  </a:lnTo>
                  <a:lnTo>
                    <a:pt x="22897" y="220943"/>
                  </a:lnTo>
                  <a:lnTo>
                    <a:pt x="16357" y="211197"/>
                  </a:lnTo>
                  <a:lnTo>
                    <a:pt x="14116" y="206349"/>
                  </a:lnTo>
                  <a:lnTo>
                    <a:pt x="13802" y="196810"/>
                  </a:lnTo>
                  <a:lnTo>
                    <a:pt x="12903" y="174436"/>
                  </a:lnTo>
                  <a:lnTo>
                    <a:pt x="12518" y="163684"/>
                  </a:lnTo>
                  <a:lnTo>
                    <a:pt x="12259" y="150984"/>
                  </a:lnTo>
                  <a:lnTo>
                    <a:pt x="12320" y="138304"/>
                  </a:lnTo>
                  <a:lnTo>
                    <a:pt x="16642" y="97061"/>
                  </a:lnTo>
                  <a:lnTo>
                    <a:pt x="35126" y="49536"/>
                  </a:lnTo>
                  <a:lnTo>
                    <a:pt x="63267" y="12324"/>
                  </a:lnTo>
                  <a:lnTo>
                    <a:pt x="68408" y="9549"/>
                  </a:lnTo>
                  <a:lnTo>
                    <a:pt x="65675" y="5465"/>
                  </a:lnTo>
                  <a:lnTo>
                    <a:pt x="65580" y="5235"/>
                  </a:lnTo>
                  <a:lnTo>
                    <a:pt x="61193" y="0"/>
                  </a:lnTo>
                  <a:close/>
                </a:path>
              </a:pathLst>
            </a:custGeom>
            <a:solidFill>
              <a:srgbClr val="E6E7E7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091" dirty="0"/>
            </a:p>
          </p:txBody>
        </p:sp>
        <p:sp>
          <p:nvSpPr>
            <p:cNvPr id="1623" name="object 1408"/>
            <p:cNvSpPr/>
            <p:nvPr/>
          </p:nvSpPr>
          <p:spPr>
            <a:xfrm>
              <a:off x="6911309" y="4388204"/>
              <a:ext cx="228563" cy="19695"/>
            </a:xfrm>
            <a:custGeom>
              <a:avLst/>
              <a:gdLst/>
              <a:ahLst/>
              <a:cxnLst/>
              <a:rect l="l" t="t" r="r" b="b"/>
              <a:pathLst>
                <a:path w="377129" h="32496">
                  <a:moveTo>
                    <a:pt x="107962" y="28459"/>
                  </a:moveTo>
                  <a:lnTo>
                    <a:pt x="16554" y="28459"/>
                  </a:lnTo>
                  <a:lnTo>
                    <a:pt x="21748" y="29423"/>
                  </a:lnTo>
                  <a:lnTo>
                    <a:pt x="34380" y="31304"/>
                  </a:lnTo>
                  <a:lnTo>
                    <a:pt x="46976" y="32285"/>
                  </a:lnTo>
                  <a:lnTo>
                    <a:pt x="59539" y="32496"/>
                  </a:lnTo>
                  <a:lnTo>
                    <a:pt x="72073" y="32069"/>
                  </a:lnTo>
                  <a:lnTo>
                    <a:pt x="84581" y="31133"/>
                  </a:lnTo>
                  <a:lnTo>
                    <a:pt x="97066" y="29821"/>
                  </a:lnTo>
                  <a:lnTo>
                    <a:pt x="107962" y="28459"/>
                  </a:lnTo>
                  <a:close/>
                </a:path>
                <a:path w="377129" h="32496">
                  <a:moveTo>
                    <a:pt x="240027" y="0"/>
                  </a:moveTo>
                  <a:lnTo>
                    <a:pt x="177224" y="869"/>
                  </a:lnTo>
                  <a:lnTo>
                    <a:pt x="124749" y="3721"/>
                  </a:lnTo>
                  <a:lnTo>
                    <a:pt x="75177" y="7628"/>
                  </a:lnTo>
                  <a:lnTo>
                    <a:pt x="50971" y="9311"/>
                  </a:lnTo>
                  <a:lnTo>
                    <a:pt x="38893" y="9971"/>
                  </a:lnTo>
                  <a:lnTo>
                    <a:pt x="6094" y="9999"/>
                  </a:lnTo>
                  <a:lnTo>
                    <a:pt x="1842" y="10324"/>
                  </a:lnTo>
                  <a:lnTo>
                    <a:pt x="0" y="20449"/>
                  </a:lnTo>
                  <a:lnTo>
                    <a:pt x="2680" y="23590"/>
                  </a:lnTo>
                  <a:lnTo>
                    <a:pt x="11057" y="28836"/>
                  </a:lnTo>
                  <a:lnTo>
                    <a:pt x="16554" y="28459"/>
                  </a:lnTo>
                  <a:lnTo>
                    <a:pt x="107962" y="28459"/>
                  </a:lnTo>
                  <a:lnTo>
                    <a:pt x="146845" y="23422"/>
                  </a:lnTo>
                  <a:lnTo>
                    <a:pt x="188103" y="19623"/>
                  </a:lnTo>
                  <a:lnTo>
                    <a:pt x="251482" y="15950"/>
                  </a:lnTo>
                  <a:lnTo>
                    <a:pt x="304218" y="14301"/>
                  </a:lnTo>
                  <a:lnTo>
                    <a:pt x="377026" y="14284"/>
                  </a:lnTo>
                  <a:lnTo>
                    <a:pt x="377097" y="9298"/>
                  </a:lnTo>
                  <a:lnTo>
                    <a:pt x="371664" y="9298"/>
                  </a:lnTo>
                  <a:lnTo>
                    <a:pt x="368648" y="9057"/>
                  </a:lnTo>
                  <a:lnTo>
                    <a:pt x="355959" y="8253"/>
                  </a:lnTo>
                  <a:lnTo>
                    <a:pt x="343217" y="7626"/>
                  </a:lnTo>
                  <a:lnTo>
                    <a:pt x="330564" y="6857"/>
                  </a:lnTo>
                  <a:lnTo>
                    <a:pt x="317956" y="5615"/>
                  </a:lnTo>
                  <a:lnTo>
                    <a:pt x="304387" y="3721"/>
                  </a:lnTo>
                  <a:lnTo>
                    <a:pt x="291088" y="2284"/>
                  </a:lnTo>
                  <a:lnTo>
                    <a:pt x="278031" y="1250"/>
                  </a:lnTo>
                  <a:lnTo>
                    <a:pt x="265187" y="561"/>
                  </a:lnTo>
                  <a:lnTo>
                    <a:pt x="252529" y="163"/>
                  </a:lnTo>
                  <a:lnTo>
                    <a:pt x="240027" y="0"/>
                  </a:lnTo>
                  <a:close/>
                </a:path>
                <a:path w="377129" h="32496">
                  <a:moveTo>
                    <a:pt x="377026" y="14284"/>
                  </a:moveTo>
                  <a:lnTo>
                    <a:pt x="317848" y="14284"/>
                  </a:lnTo>
                  <a:lnTo>
                    <a:pt x="371465" y="15287"/>
                  </a:lnTo>
                  <a:lnTo>
                    <a:pt x="377014" y="15077"/>
                  </a:lnTo>
                  <a:lnTo>
                    <a:pt x="377026" y="14284"/>
                  </a:lnTo>
                  <a:close/>
                </a:path>
                <a:path w="377129" h="32496">
                  <a:moveTo>
                    <a:pt x="377129" y="7004"/>
                  </a:moveTo>
                  <a:lnTo>
                    <a:pt x="371664" y="9298"/>
                  </a:lnTo>
                  <a:lnTo>
                    <a:pt x="377097" y="9298"/>
                  </a:lnTo>
                  <a:lnTo>
                    <a:pt x="377129" y="7004"/>
                  </a:lnTo>
                  <a:close/>
                </a:path>
              </a:pathLst>
            </a:custGeom>
            <a:solidFill>
              <a:srgbClr val="E6E7E7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091" dirty="0"/>
            </a:p>
          </p:txBody>
        </p:sp>
        <p:grpSp>
          <p:nvGrpSpPr>
            <p:cNvPr id="1624" name="Группа 1623"/>
            <p:cNvGrpSpPr/>
            <p:nvPr/>
          </p:nvGrpSpPr>
          <p:grpSpPr>
            <a:xfrm>
              <a:off x="6753149" y="3791463"/>
              <a:ext cx="3559378" cy="1213175"/>
              <a:chOff x="7956095" y="4804346"/>
              <a:chExt cx="3559378" cy="1213175"/>
            </a:xfrm>
          </p:grpSpPr>
          <p:sp>
            <p:nvSpPr>
              <p:cNvPr id="1634" name="object 1393"/>
              <p:cNvSpPr/>
              <p:nvPr/>
            </p:nvSpPr>
            <p:spPr>
              <a:xfrm>
                <a:off x="8768042" y="5517943"/>
                <a:ext cx="362926" cy="108890"/>
              </a:xfrm>
              <a:custGeom>
                <a:avLst/>
                <a:gdLst/>
                <a:ahLst/>
                <a:cxnLst/>
                <a:rect l="l" t="t" r="r" b="b"/>
                <a:pathLst>
                  <a:path w="598828" h="179669">
                    <a:moveTo>
                      <a:pt x="422111" y="1392"/>
                    </a:moveTo>
                    <a:lnTo>
                      <a:pt x="371280" y="1646"/>
                    </a:lnTo>
                    <a:lnTo>
                      <a:pt x="333186" y="2499"/>
                    </a:lnTo>
                    <a:lnTo>
                      <a:pt x="257081" y="6141"/>
                    </a:lnTo>
                    <a:lnTo>
                      <a:pt x="219076" y="9035"/>
                    </a:lnTo>
                    <a:lnTo>
                      <a:pt x="205456" y="10023"/>
                    </a:lnTo>
                    <a:lnTo>
                      <a:pt x="192168" y="10598"/>
                    </a:lnTo>
                    <a:lnTo>
                      <a:pt x="179173" y="10869"/>
                    </a:lnTo>
                    <a:lnTo>
                      <a:pt x="129317" y="11065"/>
                    </a:lnTo>
                    <a:lnTo>
                      <a:pt x="117185" y="11431"/>
                    </a:lnTo>
                    <a:lnTo>
                      <a:pt x="105105" y="12138"/>
                    </a:lnTo>
                    <a:lnTo>
                      <a:pt x="91691" y="13463"/>
                    </a:lnTo>
                    <a:lnTo>
                      <a:pt x="66467" y="16252"/>
                    </a:lnTo>
                    <a:lnTo>
                      <a:pt x="54231" y="17136"/>
                    </a:lnTo>
                    <a:lnTo>
                      <a:pt x="20620" y="38557"/>
                    </a:lnTo>
                    <a:lnTo>
                      <a:pt x="2660" y="76864"/>
                    </a:lnTo>
                    <a:lnTo>
                      <a:pt x="0" y="99895"/>
                    </a:lnTo>
                    <a:lnTo>
                      <a:pt x="727" y="111053"/>
                    </a:lnTo>
                    <a:lnTo>
                      <a:pt x="20493" y="147354"/>
                    </a:lnTo>
                    <a:lnTo>
                      <a:pt x="59632" y="162312"/>
                    </a:lnTo>
                    <a:lnTo>
                      <a:pt x="73184" y="165523"/>
                    </a:lnTo>
                    <a:lnTo>
                      <a:pt x="85056" y="169351"/>
                    </a:lnTo>
                    <a:lnTo>
                      <a:pt x="95907" y="173079"/>
                    </a:lnTo>
                    <a:lnTo>
                      <a:pt x="106394" y="175987"/>
                    </a:lnTo>
                    <a:lnTo>
                      <a:pt x="117303" y="177607"/>
                    </a:lnTo>
                    <a:lnTo>
                      <a:pt x="122591" y="179669"/>
                    </a:lnTo>
                    <a:lnTo>
                      <a:pt x="127753" y="178968"/>
                    </a:lnTo>
                    <a:lnTo>
                      <a:pt x="140290" y="177690"/>
                    </a:lnTo>
                    <a:lnTo>
                      <a:pt x="152858" y="177087"/>
                    </a:lnTo>
                    <a:lnTo>
                      <a:pt x="165445" y="176905"/>
                    </a:lnTo>
                    <a:lnTo>
                      <a:pt x="190623" y="176799"/>
                    </a:lnTo>
                    <a:lnTo>
                      <a:pt x="203188" y="176369"/>
                    </a:lnTo>
                    <a:lnTo>
                      <a:pt x="215718" y="175350"/>
                    </a:lnTo>
                    <a:lnTo>
                      <a:pt x="230117" y="173265"/>
                    </a:lnTo>
                    <a:lnTo>
                      <a:pt x="243860" y="171676"/>
                    </a:lnTo>
                    <a:lnTo>
                      <a:pt x="282015" y="168992"/>
                    </a:lnTo>
                    <a:lnTo>
                      <a:pt x="343632" y="166473"/>
                    </a:lnTo>
                    <a:lnTo>
                      <a:pt x="470291" y="163958"/>
                    </a:lnTo>
                    <a:lnTo>
                      <a:pt x="521534" y="162163"/>
                    </a:lnTo>
                    <a:lnTo>
                      <a:pt x="596764" y="161181"/>
                    </a:lnTo>
                    <a:lnTo>
                      <a:pt x="597254" y="153932"/>
                    </a:lnTo>
                    <a:lnTo>
                      <a:pt x="63588" y="153932"/>
                    </a:lnTo>
                    <a:lnTo>
                      <a:pt x="53400" y="150780"/>
                    </a:lnTo>
                    <a:lnTo>
                      <a:pt x="20217" y="128340"/>
                    </a:lnTo>
                    <a:lnTo>
                      <a:pt x="11760" y="104942"/>
                    </a:lnTo>
                    <a:lnTo>
                      <a:pt x="12061" y="90018"/>
                    </a:lnTo>
                    <a:lnTo>
                      <a:pt x="27792" y="49304"/>
                    </a:lnTo>
                    <a:lnTo>
                      <a:pt x="59620" y="31108"/>
                    </a:lnTo>
                    <a:lnTo>
                      <a:pt x="184522" y="31108"/>
                    </a:lnTo>
                    <a:lnTo>
                      <a:pt x="192689" y="30517"/>
                    </a:lnTo>
                    <a:lnTo>
                      <a:pt x="204514" y="29540"/>
                    </a:lnTo>
                    <a:lnTo>
                      <a:pt x="218376" y="28614"/>
                    </a:lnTo>
                    <a:lnTo>
                      <a:pt x="231737" y="28253"/>
                    </a:lnTo>
                    <a:lnTo>
                      <a:pt x="305694" y="28253"/>
                    </a:lnTo>
                    <a:lnTo>
                      <a:pt x="421957" y="24295"/>
                    </a:lnTo>
                    <a:lnTo>
                      <a:pt x="446484" y="22952"/>
                    </a:lnTo>
                    <a:lnTo>
                      <a:pt x="473085" y="21088"/>
                    </a:lnTo>
                    <a:lnTo>
                      <a:pt x="486505" y="20651"/>
                    </a:lnTo>
                    <a:lnTo>
                      <a:pt x="598828" y="20651"/>
                    </a:lnTo>
                    <a:lnTo>
                      <a:pt x="598828" y="1403"/>
                    </a:lnTo>
                    <a:lnTo>
                      <a:pt x="422111" y="1392"/>
                    </a:lnTo>
                    <a:close/>
                  </a:path>
                  <a:path w="598828" h="179669">
                    <a:moveTo>
                      <a:pt x="184522" y="31108"/>
                    </a:moveTo>
                    <a:lnTo>
                      <a:pt x="59620" y="31108"/>
                    </a:lnTo>
                    <a:lnTo>
                      <a:pt x="67383" y="35562"/>
                    </a:lnTo>
                    <a:lnTo>
                      <a:pt x="75787" y="48447"/>
                    </a:lnTo>
                    <a:lnTo>
                      <a:pt x="80117" y="58786"/>
                    </a:lnTo>
                    <a:lnTo>
                      <a:pt x="81825" y="70160"/>
                    </a:lnTo>
                    <a:lnTo>
                      <a:pt x="82049" y="86135"/>
                    </a:lnTo>
                    <a:lnTo>
                      <a:pt x="80568" y="99359"/>
                    </a:lnTo>
                    <a:lnTo>
                      <a:pt x="77987" y="110659"/>
                    </a:lnTo>
                    <a:lnTo>
                      <a:pt x="74916" y="120860"/>
                    </a:lnTo>
                    <a:lnTo>
                      <a:pt x="73608" y="125074"/>
                    </a:lnTo>
                    <a:lnTo>
                      <a:pt x="72258" y="129535"/>
                    </a:lnTo>
                    <a:lnTo>
                      <a:pt x="70268" y="134079"/>
                    </a:lnTo>
                    <a:lnTo>
                      <a:pt x="70153" y="139346"/>
                    </a:lnTo>
                    <a:lnTo>
                      <a:pt x="70059" y="142613"/>
                    </a:lnTo>
                    <a:lnTo>
                      <a:pt x="69860" y="145032"/>
                    </a:lnTo>
                    <a:lnTo>
                      <a:pt x="67839" y="153304"/>
                    </a:lnTo>
                    <a:lnTo>
                      <a:pt x="63588" y="153932"/>
                    </a:lnTo>
                    <a:lnTo>
                      <a:pt x="597254" y="153932"/>
                    </a:lnTo>
                    <a:lnTo>
                      <a:pt x="597751" y="146585"/>
                    </a:lnTo>
                    <a:lnTo>
                      <a:pt x="166861" y="146585"/>
                    </a:lnTo>
                    <a:lnTo>
                      <a:pt x="154169" y="146289"/>
                    </a:lnTo>
                    <a:lnTo>
                      <a:pt x="141570" y="145752"/>
                    </a:lnTo>
                    <a:lnTo>
                      <a:pt x="116529" y="144325"/>
                    </a:lnTo>
                    <a:lnTo>
                      <a:pt x="101271" y="141005"/>
                    </a:lnTo>
                    <a:lnTo>
                      <a:pt x="96461" y="132679"/>
                    </a:lnTo>
                    <a:lnTo>
                      <a:pt x="99659" y="116954"/>
                    </a:lnTo>
                    <a:lnTo>
                      <a:pt x="101124" y="103596"/>
                    </a:lnTo>
                    <a:lnTo>
                      <a:pt x="101268" y="91939"/>
                    </a:lnTo>
                    <a:lnTo>
                      <a:pt x="100504" y="81317"/>
                    </a:lnTo>
                    <a:lnTo>
                      <a:pt x="99566" y="73432"/>
                    </a:lnTo>
                    <a:lnTo>
                      <a:pt x="97932" y="61443"/>
                    </a:lnTo>
                    <a:lnTo>
                      <a:pt x="97174" y="44696"/>
                    </a:lnTo>
                    <a:lnTo>
                      <a:pt x="102221" y="35966"/>
                    </a:lnTo>
                    <a:lnTo>
                      <a:pt x="115299" y="33079"/>
                    </a:lnTo>
                    <a:lnTo>
                      <a:pt x="139466" y="33079"/>
                    </a:lnTo>
                    <a:lnTo>
                      <a:pt x="143015" y="33041"/>
                    </a:lnTo>
                    <a:lnTo>
                      <a:pt x="155998" y="32674"/>
                    </a:lnTo>
                    <a:lnTo>
                      <a:pt x="168535" y="32112"/>
                    </a:lnTo>
                    <a:lnTo>
                      <a:pt x="180731" y="31383"/>
                    </a:lnTo>
                    <a:lnTo>
                      <a:pt x="184522" y="31108"/>
                    </a:lnTo>
                    <a:close/>
                  </a:path>
                  <a:path w="598828" h="179669">
                    <a:moveTo>
                      <a:pt x="598828" y="130655"/>
                    </a:moveTo>
                    <a:lnTo>
                      <a:pt x="573468" y="131747"/>
                    </a:lnTo>
                    <a:lnTo>
                      <a:pt x="509782" y="135457"/>
                    </a:lnTo>
                    <a:lnTo>
                      <a:pt x="496903" y="136044"/>
                    </a:lnTo>
                    <a:lnTo>
                      <a:pt x="484091" y="136473"/>
                    </a:lnTo>
                    <a:lnTo>
                      <a:pt x="395726" y="137903"/>
                    </a:lnTo>
                    <a:lnTo>
                      <a:pt x="192644" y="146090"/>
                    </a:lnTo>
                    <a:lnTo>
                      <a:pt x="179676" y="146550"/>
                    </a:lnTo>
                    <a:lnTo>
                      <a:pt x="166861" y="146585"/>
                    </a:lnTo>
                    <a:lnTo>
                      <a:pt x="597751" y="146585"/>
                    </a:lnTo>
                    <a:lnTo>
                      <a:pt x="598828" y="130655"/>
                    </a:lnTo>
                    <a:close/>
                  </a:path>
                  <a:path w="598828" h="179669">
                    <a:moveTo>
                      <a:pt x="139466" y="33079"/>
                    </a:moveTo>
                    <a:lnTo>
                      <a:pt x="115299" y="33079"/>
                    </a:lnTo>
                    <a:lnTo>
                      <a:pt x="129484" y="33186"/>
                    </a:lnTo>
                    <a:lnTo>
                      <a:pt x="139466" y="33079"/>
                    </a:lnTo>
                    <a:close/>
                  </a:path>
                  <a:path w="598828" h="179669">
                    <a:moveTo>
                      <a:pt x="305694" y="28253"/>
                    </a:moveTo>
                    <a:lnTo>
                      <a:pt x="231737" y="28253"/>
                    </a:lnTo>
                    <a:lnTo>
                      <a:pt x="244668" y="28282"/>
                    </a:lnTo>
                    <a:lnTo>
                      <a:pt x="269520" y="28821"/>
                    </a:lnTo>
                    <a:lnTo>
                      <a:pt x="281583" y="28983"/>
                    </a:lnTo>
                    <a:lnTo>
                      <a:pt x="293496" y="28843"/>
                    </a:lnTo>
                    <a:lnTo>
                      <a:pt x="305694" y="28253"/>
                    </a:lnTo>
                    <a:close/>
                  </a:path>
                  <a:path w="598828" h="179669">
                    <a:moveTo>
                      <a:pt x="598828" y="20651"/>
                    </a:moveTo>
                    <a:lnTo>
                      <a:pt x="486505" y="20651"/>
                    </a:lnTo>
                    <a:lnTo>
                      <a:pt x="499144" y="20777"/>
                    </a:lnTo>
                    <a:lnTo>
                      <a:pt x="511190" y="21473"/>
                    </a:lnTo>
                    <a:lnTo>
                      <a:pt x="522829" y="22743"/>
                    </a:lnTo>
                    <a:lnTo>
                      <a:pt x="537538" y="24742"/>
                    </a:lnTo>
                    <a:lnTo>
                      <a:pt x="551049" y="25658"/>
                    </a:lnTo>
                    <a:lnTo>
                      <a:pt x="563589" y="25726"/>
                    </a:lnTo>
                    <a:lnTo>
                      <a:pt x="575386" y="25179"/>
                    </a:lnTo>
                    <a:lnTo>
                      <a:pt x="586670" y="24252"/>
                    </a:lnTo>
                    <a:lnTo>
                      <a:pt x="594629" y="23475"/>
                    </a:lnTo>
                    <a:lnTo>
                      <a:pt x="596723" y="23381"/>
                    </a:lnTo>
                    <a:lnTo>
                      <a:pt x="598828" y="23255"/>
                    </a:lnTo>
                    <a:lnTo>
                      <a:pt x="598828" y="20651"/>
                    </a:lnTo>
                    <a:close/>
                  </a:path>
                  <a:path w="598828" h="179669">
                    <a:moveTo>
                      <a:pt x="598828" y="0"/>
                    </a:moveTo>
                    <a:lnTo>
                      <a:pt x="586130" y="292"/>
                    </a:lnTo>
                    <a:lnTo>
                      <a:pt x="497237" y="1403"/>
                    </a:lnTo>
                    <a:lnTo>
                      <a:pt x="598828" y="1403"/>
                    </a:lnTo>
                    <a:lnTo>
                      <a:pt x="598828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35" name="object 1400"/>
              <p:cNvSpPr/>
              <p:nvPr/>
            </p:nvSpPr>
            <p:spPr>
              <a:xfrm>
                <a:off x="8875597" y="5336445"/>
                <a:ext cx="255375" cy="13388"/>
              </a:xfrm>
              <a:custGeom>
                <a:avLst/>
                <a:gdLst/>
                <a:ahLst/>
                <a:cxnLst/>
                <a:rect l="l" t="t" r="r" b="b"/>
                <a:pathLst>
                  <a:path w="421369" h="22090">
                    <a:moveTo>
                      <a:pt x="108862" y="19222"/>
                    </a:moveTo>
                    <a:lnTo>
                      <a:pt x="8575" y="19222"/>
                    </a:lnTo>
                    <a:lnTo>
                      <a:pt x="13329" y="19924"/>
                    </a:lnTo>
                    <a:lnTo>
                      <a:pt x="25967" y="21340"/>
                    </a:lnTo>
                    <a:lnTo>
                      <a:pt x="38599" y="22012"/>
                    </a:lnTo>
                    <a:lnTo>
                      <a:pt x="51226" y="22090"/>
                    </a:lnTo>
                    <a:lnTo>
                      <a:pt x="63850" y="21729"/>
                    </a:lnTo>
                    <a:lnTo>
                      <a:pt x="101726" y="19531"/>
                    </a:lnTo>
                    <a:lnTo>
                      <a:pt x="108862" y="19222"/>
                    </a:lnTo>
                    <a:close/>
                  </a:path>
                  <a:path w="421369" h="22090">
                    <a:moveTo>
                      <a:pt x="28039" y="7621"/>
                    </a:moveTo>
                    <a:lnTo>
                      <a:pt x="15354" y="7910"/>
                    </a:lnTo>
                    <a:lnTo>
                      <a:pt x="8963" y="8207"/>
                    </a:lnTo>
                    <a:lnTo>
                      <a:pt x="251" y="9128"/>
                    </a:lnTo>
                    <a:lnTo>
                      <a:pt x="0" y="21536"/>
                    </a:lnTo>
                    <a:lnTo>
                      <a:pt x="8575" y="19222"/>
                    </a:lnTo>
                    <a:lnTo>
                      <a:pt x="108862" y="19222"/>
                    </a:lnTo>
                    <a:lnTo>
                      <a:pt x="193503" y="15118"/>
                    </a:lnTo>
                    <a:lnTo>
                      <a:pt x="216833" y="14318"/>
                    </a:lnTo>
                    <a:lnTo>
                      <a:pt x="230966" y="14168"/>
                    </a:lnTo>
                    <a:lnTo>
                      <a:pt x="420752" y="14168"/>
                    </a:lnTo>
                    <a:lnTo>
                      <a:pt x="421102" y="7746"/>
                    </a:lnTo>
                    <a:lnTo>
                      <a:pt x="53443" y="7746"/>
                    </a:lnTo>
                    <a:lnTo>
                      <a:pt x="28039" y="7621"/>
                    </a:lnTo>
                    <a:close/>
                  </a:path>
                  <a:path w="421369" h="22090">
                    <a:moveTo>
                      <a:pt x="420752" y="14168"/>
                    </a:moveTo>
                    <a:lnTo>
                      <a:pt x="230966" y="14168"/>
                    </a:lnTo>
                    <a:lnTo>
                      <a:pt x="244706" y="14192"/>
                    </a:lnTo>
                    <a:lnTo>
                      <a:pt x="271160" y="14646"/>
                    </a:lnTo>
                    <a:lnTo>
                      <a:pt x="345015" y="17265"/>
                    </a:lnTo>
                    <a:lnTo>
                      <a:pt x="409101" y="18715"/>
                    </a:lnTo>
                    <a:lnTo>
                      <a:pt x="420503" y="18737"/>
                    </a:lnTo>
                    <a:lnTo>
                      <a:pt x="420752" y="14168"/>
                    </a:lnTo>
                    <a:close/>
                  </a:path>
                  <a:path w="421369" h="22090">
                    <a:moveTo>
                      <a:pt x="129250" y="2623"/>
                    </a:moveTo>
                    <a:lnTo>
                      <a:pt x="55383" y="3148"/>
                    </a:lnTo>
                    <a:lnTo>
                      <a:pt x="53432" y="4689"/>
                    </a:lnTo>
                    <a:lnTo>
                      <a:pt x="53443" y="7746"/>
                    </a:lnTo>
                    <a:lnTo>
                      <a:pt x="421102" y="7746"/>
                    </a:lnTo>
                    <a:lnTo>
                      <a:pt x="421296" y="4180"/>
                    </a:lnTo>
                    <a:lnTo>
                      <a:pt x="182398" y="4180"/>
                    </a:lnTo>
                    <a:lnTo>
                      <a:pt x="169731" y="3866"/>
                    </a:lnTo>
                    <a:lnTo>
                      <a:pt x="155843" y="3221"/>
                    </a:lnTo>
                    <a:lnTo>
                      <a:pt x="142366" y="2822"/>
                    </a:lnTo>
                    <a:lnTo>
                      <a:pt x="129250" y="2623"/>
                    </a:lnTo>
                    <a:close/>
                  </a:path>
                  <a:path w="421369" h="22090">
                    <a:moveTo>
                      <a:pt x="308754" y="0"/>
                    </a:moveTo>
                    <a:lnTo>
                      <a:pt x="296131" y="40"/>
                    </a:lnTo>
                    <a:lnTo>
                      <a:pt x="283508" y="338"/>
                    </a:lnTo>
                    <a:lnTo>
                      <a:pt x="270883" y="828"/>
                    </a:lnTo>
                    <a:lnTo>
                      <a:pt x="229936" y="2950"/>
                    </a:lnTo>
                    <a:lnTo>
                      <a:pt x="220352" y="3411"/>
                    </a:lnTo>
                    <a:lnTo>
                      <a:pt x="207707" y="3887"/>
                    </a:lnTo>
                    <a:lnTo>
                      <a:pt x="195056" y="4165"/>
                    </a:lnTo>
                    <a:lnTo>
                      <a:pt x="182398" y="4180"/>
                    </a:lnTo>
                    <a:lnTo>
                      <a:pt x="421296" y="4180"/>
                    </a:lnTo>
                    <a:lnTo>
                      <a:pt x="421360" y="3011"/>
                    </a:lnTo>
                    <a:lnTo>
                      <a:pt x="408689" y="3011"/>
                    </a:lnTo>
                    <a:lnTo>
                      <a:pt x="383317" y="2950"/>
                    </a:lnTo>
                    <a:lnTo>
                      <a:pt x="370624" y="2693"/>
                    </a:lnTo>
                    <a:lnTo>
                      <a:pt x="357927" y="2267"/>
                    </a:lnTo>
                    <a:lnTo>
                      <a:pt x="345224" y="1656"/>
                    </a:lnTo>
                    <a:lnTo>
                      <a:pt x="321376" y="281"/>
                    </a:lnTo>
                    <a:lnTo>
                      <a:pt x="308754" y="0"/>
                    </a:lnTo>
                    <a:close/>
                  </a:path>
                  <a:path w="421369" h="22090">
                    <a:moveTo>
                      <a:pt x="421369" y="2846"/>
                    </a:moveTo>
                    <a:lnTo>
                      <a:pt x="408689" y="3011"/>
                    </a:lnTo>
                    <a:lnTo>
                      <a:pt x="421360" y="3011"/>
                    </a:lnTo>
                    <a:lnTo>
                      <a:pt x="421369" y="2846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36" name="object 1401"/>
              <p:cNvSpPr/>
              <p:nvPr/>
            </p:nvSpPr>
            <p:spPr>
              <a:xfrm>
                <a:off x="9068101" y="5419871"/>
                <a:ext cx="22454" cy="10007"/>
              </a:xfrm>
              <a:custGeom>
                <a:avLst/>
                <a:gdLst/>
                <a:ahLst/>
                <a:cxnLst/>
                <a:rect l="l" t="t" r="r" b="b"/>
                <a:pathLst>
                  <a:path w="37049" h="16512">
                    <a:moveTo>
                      <a:pt x="9256" y="0"/>
                    </a:moveTo>
                    <a:lnTo>
                      <a:pt x="0" y="2785"/>
                    </a:lnTo>
                    <a:lnTo>
                      <a:pt x="1382" y="16512"/>
                    </a:lnTo>
                    <a:lnTo>
                      <a:pt x="10449" y="12313"/>
                    </a:lnTo>
                    <a:lnTo>
                      <a:pt x="15737" y="11947"/>
                    </a:lnTo>
                    <a:lnTo>
                      <a:pt x="29071" y="11530"/>
                    </a:lnTo>
                    <a:lnTo>
                      <a:pt x="37049" y="6627"/>
                    </a:lnTo>
                    <a:lnTo>
                      <a:pt x="31844" y="1401"/>
                    </a:lnTo>
                    <a:lnTo>
                      <a:pt x="18887" y="1401"/>
                    </a:lnTo>
                    <a:lnTo>
                      <a:pt x="16439" y="1246"/>
                    </a:lnTo>
                    <a:lnTo>
                      <a:pt x="9256" y="0"/>
                    </a:lnTo>
                    <a:close/>
                  </a:path>
                  <a:path w="37049" h="16512">
                    <a:moveTo>
                      <a:pt x="30653" y="205"/>
                    </a:moveTo>
                    <a:lnTo>
                      <a:pt x="18887" y="1401"/>
                    </a:lnTo>
                    <a:lnTo>
                      <a:pt x="31844" y="1401"/>
                    </a:lnTo>
                    <a:lnTo>
                      <a:pt x="30653" y="205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37" name="object 1405"/>
              <p:cNvSpPr/>
              <p:nvPr/>
            </p:nvSpPr>
            <p:spPr>
              <a:xfrm>
                <a:off x="8929941" y="5557881"/>
                <a:ext cx="201028" cy="11339"/>
              </a:xfrm>
              <a:custGeom>
                <a:avLst/>
                <a:gdLst/>
                <a:ahLst/>
                <a:cxnLst/>
                <a:rect l="l" t="t" r="r" b="b"/>
                <a:pathLst>
                  <a:path w="331696" h="18709">
                    <a:moveTo>
                      <a:pt x="202929" y="16072"/>
                    </a:moveTo>
                    <a:lnTo>
                      <a:pt x="7088" y="16072"/>
                    </a:lnTo>
                    <a:lnTo>
                      <a:pt x="11486" y="16470"/>
                    </a:lnTo>
                    <a:lnTo>
                      <a:pt x="62198" y="18693"/>
                    </a:lnTo>
                    <a:lnTo>
                      <a:pt x="74880" y="18709"/>
                    </a:lnTo>
                    <a:lnTo>
                      <a:pt x="164404" y="17718"/>
                    </a:lnTo>
                    <a:lnTo>
                      <a:pt x="177517" y="17363"/>
                    </a:lnTo>
                    <a:lnTo>
                      <a:pt x="190368" y="16793"/>
                    </a:lnTo>
                    <a:lnTo>
                      <a:pt x="202929" y="16072"/>
                    </a:lnTo>
                    <a:close/>
                  </a:path>
                  <a:path w="331696" h="18709">
                    <a:moveTo>
                      <a:pt x="1099" y="4984"/>
                    </a:moveTo>
                    <a:lnTo>
                      <a:pt x="0" y="16219"/>
                    </a:lnTo>
                    <a:lnTo>
                      <a:pt x="7088" y="16072"/>
                    </a:lnTo>
                    <a:lnTo>
                      <a:pt x="203004" y="16068"/>
                    </a:lnTo>
                    <a:lnTo>
                      <a:pt x="254913" y="12813"/>
                    </a:lnTo>
                    <a:lnTo>
                      <a:pt x="329319" y="12047"/>
                    </a:lnTo>
                    <a:lnTo>
                      <a:pt x="330384" y="6649"/>
                    </a:lnTo>
                    <a:lnTo>
                      <a:pt x="8240" y="6649"/>
                    </a:lnTo>
                    <a:lnTo>
                      <a:pt x="1099" y="4984"/>
                    </a:lnTo>
                    <a:close/>
                  </a:path>
                  <a:path w="331696" h="18709">
                    <a:moveTo>
                      <a:pt x="329319" y="12047"/>
                    </a:moveTo>
                    <a:lnTo>
                      <a:pt x="306217" y="12047"/>
                    </a:lnTo>
                    <a:lnTo>
                      <a:pt x="329224" y="12527"/>
                    </a:lnTo>
                    <a:lnTo>
                      <a:pt x="329319" y="12047"/>
                    </a:lnTo>
                    <a:close/>
                  </a:path>
                  <a:path w="331696" h="18709">
                    <a:moveTo>
                      <a:pt x="331696" y="0"/>
                    </a:moveTo>
                    <a:lnTo>
                      <a:pt x="306294" y="15"/>
                    </a:lnTo>
                    <a:lnTo>
                      <a:pt x="293598" y="279"/>
                    </a:lnTo>
                    <a:lnTo>
                      <a:pt x="191866" y="4574"/>
                    </a:lnTo>
                    <a:lnTo>
                      <a:pt x="115694" y="6336"/>
                    </a:lnTo>
                    <a:lnTo>
                      <a:pt x="8240" y="6649"/>
                    </a:lnTo>
                    <a:lnTo>
                      <a:pt x="330384" y="6649"/>
                    </a:lnTo>
                    <a:lnTo>
                      <a:pt x="331696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38" name="object 1406"/>
              <p:cNvSpPr/>
              <p:nvPr/>
            </p:nvSpPr>
            <p:spPr>
              <a:xfrm>
                <a:off x="8842989" y="5559688"/>
                <a:ext cx="60432" cy="8336"/>
              </a:xfrm>
              <a:custGeom>
                <a:avLst/>
                <a:gdLst/>
                <a:ahLst/>
                <a:cxnLst/>
                <a:rect l="l" t="t" r="r" b="b"/>
                <a:pathLst>
                  <a:path w="99713" h="13755">
                    <a:moveTo>
                      <a:pt x="92374" y="13243"/>
                    </a:moveTo>
                    <a:lnTo>
                      <a:pt x="79662" y="13243"/>
                    </a:lnTo>
                    <a:lnTo>
                      <a:pt x="90506" y="13755"/>
                    </a:lnTo>
                    <a:lnTo>
                      <a:pt x="92374" y="13243"/>
                    </a:lnTo>
                    <a:close/>
                  </a:path>
                  <a:path w="99713" h="13755">
                    <a:moveTo>
                      <a:pt x="97915" y="11726"/>
                    </a:moveTo>
                    <a:lnTo>
                      <a:pt x="65534" y="11726"/>
                    </a:lnTo>
                    <a:lnTo>
                      <a:pt x="72636" y="12374"/>
                    </a:lnTo>
                    <a:lnTo>
                      <a:pt x="72647" y="13704"/>
                    </a:lnTo>
                    <a:lnTo>
                      <a:pt x="74982" y="13568"/>
                    </a:lnTo>
                    <a:lnTo>
                      <a:pt x="77936" y="13568"/>
                    </a:lnTo>
                    <a:lnTo>
                      <a:pt x="79662" y="13243"/>
                    </a:lnTo>
                    <a:lnTo>
                      <a:pt x="92374" y="13243"/>
                    </a:lnTo>
                    <a:lnTo>
                      <a:pt x="97915" y="11726"/>
                    </a:lnTo>
                    <a:close/>
                  </a:path>
                  <a:path w="99713" h="13755">
                    <a:moveTo>
                      <a:pt x="77936" y="13568"/>
                    </a:moveTo>
                    <a:lnTo>
                      <a:pt x="74982" y="13568"/>
                    </a:lnTo>
                    <a:lnTo>
                      <a:pt x="77379" y="13672"/>
                    </a:lnTo>
                    <a:lnTo>
                      <a:pt x="77936" y="13568"/>
                    </a:lnTo>
                    <a:close/>
                  </a:path>
                  <a:path w="99713" h="13755">
                    <a:moveTo>
                      <a:pt x="25349" y="0"/>
                    </a:moveTo>
                    <a:lnTo>
                      <a:pt x="7871" y="479"/>
                    </a:lnTo>
                    <a:lnTo>
                      <a:pt x="216" y="3785"/>
                    </a:lnTo>
                    <a:lnTo>
                      <a:pt x="0" y="12761"/>
                    </a:lnTo>
                    <a:lnTo>
                      <a:pt x="9360" y="11369"/>
                    </a:lnTo>
                    <a:lnTo>
                      <a:pt x="99219" y="11369"/>
                    </a:lnTo>
                    <a:lnTo>
                      <a:pt x="100722" y="10957"/>
                    </a:lnTo>
                    <a:lnTo>
                      <a:pt x="99713" y="9641"/>
                    </a:lnTo>
                    <a:lnTo>
                      <a:pt x="88855" y="9641"/>
                    </a:lnTo>
                    <a:lnTo>
                      <a:pt x="80039" y="6625"/>
                    </a:lnTo>
                    <a:lnTo>
                      <a:pt x="77662" y="6395"/>
                    </a:lnTo>
                    <a:lnTo>
                      <a:pt x="75379" y="5871"/>
                    </a:lnTo>
                    <a:lnTo>
                      <a:pt x="62960" y="3296"/>
                    </a:lnTo>
                    <a:lnTo>
                      <a:pt x="50490" y="1342"/>
                    </a:lnTo>
                    <a:lnTo>
                      <a:pt x="37957" y="184"/>
                    </a:lnTo>
                    <a:lnTo>
                      <a:pt x="25349" y="0"/>
                    </a:lnTo>
                    <a:close/>
                  </a:path>
                  <a:path w="99713" h="13755">
                    <a:moveTo>
                      <a:pt x="99219" y="11369"/>
                    </a:moveTo>
                    <a:lnTo>
                      <a:pt x="9360" y="11369"/>
                    </a:lnTo>
                    <a:lnTo>
                      <a:pt x="27436" y="11741"/>
                    </a:lnTo>
                    <a:lnTo>
                      <a:pt x="97915" y="11726"/>
                    </a:lnTo>
                    <a:lnTo>
                      <a:pt x="99219" y="11369"/>
                    </a:lnTo>
                    <a:close/>
                  </a:path>
                  <a:path w="99713" h="13755">
                    <a:moveTo>
                      <a:pt x="95997" y="4793"/>
                    </a:moveTo>
                    <a:lnTo>
                      <a:pt x="88855" y="9641"/>
                    </a:lnTo>
                    <a:lnTo>
                      <a:pt x="99713" y="9641"/>
                    </a:lnTo>
                    <a:lnTo>
                      <a:pt x="95997" y="4793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39" name="object 1485"/>
              <p:cNvSpPr/>
              <p:nvPr/>
            </p:nvSpPr>
            <p:spPr>
              <a:xfrm>
                <a:off x="9130968" y="5046046"/>
                <a:ext cx="40132" cy="38084"/>
              </a:xfrm>
              <a:custGeom>
                <a:avLst/>
                <a:gdLst/>
                <a:ahLst/>
                <a:cxnLst/>
                <a:rect l="l" t="t" r="r" b="b"/>
                <a:pathLst>
                  <a:path w="66217" h="62839">
                    <a:moveTo>
                      <a:pt x="64409" y="15605"/>
                    </a:moveTo>
                    <a:lnTo>
                      <a:pt x="39087" y="15605"/>
                    </a:lnTo>
                    <a:lnTo>
                      <a:pt x="40805" y="22986"/>
                    </a:lnTo>
                    <a:lnTo>
                      <a:pt x="36983" y="24274"/>
                    </a:lnTo>
                    <a:lnTo>
                      <a:pt x="34197" y="26390"/>
                    </a:lnTo>
                    <a:lnTo>
                      <a:pt x="33622" y="26693"/>
                    </a:lnTo>
                    <a:lnTo>
                      <a:pt x="33077" y="27070"/>
                    </a:lnTo>
                    <a:lnTo>
                      <a:pt x="21604" y="33282"/>
                    </a:lnTo>
                    <a:lnTo>
                      <a:pt x="9446" y="36864"/>
                    </a:lnTo>
                    <a:lnTo>
                      <a:pt x="0" y="62839"/>
                    </a:lnTo>
                    <a:lnTo>
                      <a:pt x="52169" y="44412"/>
                    </a:lnTo>
                    <a:lnTo>
                      <a:pt x="66217" y="21144"/>
                    </a:lnTo>
                    <a:lnTo>
                      <a:pt x="64409" y="15605"/>
                    </a:lnTo>
                    <a:close/>
                  </a:path>
                  <a:path w="66217" h="62839">
                    <a:moveTo>
                      <a:pt x="7077" y="0"/>
                    </a:moveTo>
                    <a:lnTo>
                      <a:pt x="0" y="18044"/>
                    </a:lnTo>
                    <a:lnTo>
                      <a:pt x="35087" y="18201"/>
                    </a:lnTo>
                    <a:lnTo>
                      <a:pt x="39087" y="15605"/>
                    </a:lnTo>
                    <a:lnTo>
                      <a:pt x="64409" y="15605"/>
                    </a:lnTo>
                    <a:lnTo>
                      <a:pt x="62519" y="9814"/>
                    </a:lnTo>
                    <a:lnTo>
                      <a:pt x="51159" y="3523"/>
                    </a:lnTo>
                    <a:lnTo>
                      <a:pt x="38292" y="1218"/>
                    </a:lnTo>
                    <a:lnTo>
                      <a:pt x="35676" y="305"/>
                    </a:lnTo>
                    <a:lnTo>
                      <a:pt x="19768" y="305"/>
                    </a:lnTo>
                    <a:lnTo>
                      <a:pt x="7077" y="0"/>
                    </a:lnTo>
                    <a:close/>
                  </a:path>
                  <a:path w="66217" h="62839">
                    <a:moveTo>
                      <a:pt x="35381" y="202"/>
                    </a:moveTo>
                    <a:lnTo>
                      <a:pt x="19768" y="305"/>
                    </a:lnTo>
                    <a:lnTo>
                      <a:pt x="35676" y="305"/>
                    </a:lnTo>
                    <a:lnTo>
                      <a:pt x="35381" y="202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40" name="object 1486"/>
              <p:cNvSpPr/>
              <p:nvPr/>
            </p:nvSpPr>
            <p:spPr>
              <a:xfrm>
                <a:off x="9130972" y="5306032"/>
                <a:ext cx="112688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185936" h="21011">
                    <a:moveTo>
                      <a:pt x="185936" y="15174"/>
                    </a:moveTo>
                    <a:lnTo>
                      <a:pt x="12523" y="15174"/>
                    </a:lnTo>
                    <a:lnTo>
                      <a:pt x="25229" y="15675"/>
                    </a:lnTo>
                    <a:lnTo>
                      <a:pt x="28711" y="16126"/>
                    </a:lnTo>
                    <a:lnTo>
                      <a:pt x="79255" y="20981"/>
                    </a:lnTo>
                    <a:lnTo>
                      <a:pt x="91909" y="21011"/>
                    </a:lnTo>
                    <a:lnTo>
                      <a:pt x="108101" y="20300"/>
                    </a:lnTo>
                    <a:lnTo>
                      <a:pt x="134999" y="19721"/>
                    </a:lnTo>
                    <a:lnTo>
                      <a:pt x="146251" y="19195"/>
                    </a:lnTo>
                    <a:lnTo>
                      <a:pt x="156403" y="18073"/>
                    </a:lnTo>
                    <a:lnTo>
                      <a:pt x="165450" y="17707"/>
                    </a:lnTo>
                    <a:lnTo>
                      <a:pt x="177499" y="17707"/>
                    </a:lnTo>
                    <a:lnTo>
                      <a:pt x="182287" y="17577"/>
                    </a:lnTo>
                    <a:lnTo>
                      <a:pt x="185936" y="15174"/>
                    </a:lnTo>
                    <a:close/>
                  </a:path>
                  <a:path w="185936" h="21011">
                    <a:moveTo>
                      <a:pt x="177499" y="17707"/>
                    </a:moveTo>
                    <a:lnTo>
                      <a:pt x="165450" y="17707"/>
                    </a:lnTo>
                    <a:lnTo>
                      <a:pt x="167240" y="18105"/>
                    </a:lnTo>
                    <a:lnTo>
                      <a:pt x="168979" y="17937"/>
                    </a:lnTo>
                    <a:lnTo>
                      <a:pt x="177499" y="17707"/>
                    </a:lnTo>
                    <a:close/>
                  </a:path>
                  <a:path w="185936" h="21011">
                    <a:moveTo>
                      <a:pt x="6021" y="0"/>
                    </a:moveTo>
                    <a:lnTo>
                      <a:pt x="0" y="15832"/>
                    </a:lnTo>
                    <a:lnTo>
                      <a:pt x="12523" y="15174"/>
                    </a:lnTo>
                    <a:lnTo>
                      <a:pt x="185936" y="15174"/>
                    </a:lnTo>
                    <a:lnTo>
                      <a:pt x="191341" y="11614"/>
                    </a:lnTo>
                    <a:lnTo>
                      <a:pt x="185906" y="3677"/>
                    </a:lnTo>
                    <a:lnTo>
                      <a:pt x="94619" y="3677"/>
                    </a:lnTo>
                    <a:lnTo>
                      <a:pt x="82057" y="3635"/>
                    </a:lnTo>
                    <a:lnTo>
                      <a:pt x="69503" y="3193"/>
                    </a:lnTo>
                    <a:lnTo>
                      <a:pt x="56944" y="2258"/>
                    </a:lnTo>
                    <a:lnTo>
                      <a:pt x="43803" y="1139"/>
                    </a:lnTo>
                    <a:lnTo>
                      <a:pt x="30997" y="462"/>
                    </a:lnTo>
                    <a:lnTo>
                      <a:pt x="18434" y="119"/>
                    </a:lnTo>
                    <a:lnTo>
                      <a:pt x="6021" y="0"/>
                    </a:lnTo>
                    <a:close/>
                  </a:path>
                  <a:path w="185936" h="21011">
                    <a:moveTo>
                      <a:pt x="170899" y="793"/>
                    </a:moveTo>
                    <a:lnTo>
                      <a:pt x="158013" y="1179"/>
                    </a:lnTo>
                    <a:lnTo>
                      <a:pt x="107203" y="3414"/>
                    </a:lnTo>
                    <a:lnTo>
                      <a:pt x="94619" y="3677"/>
                    </a:lnTo>
                    <a:lnTo>
                      <a:pt x="185906" y="3677"/>
                    </a:lnTo>
                    <a:lnTo>
                      <a:pt x="184453" y="1555"/>
                    </a:lnTo>
                    <a:lnTo>
                      <a:pt x="170899" y="793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41" name="object 1487"/>
              <p:cNvSpPr/>
              <p:nvPr/>
            </p:nvSpPr>
            <p:spPr>
              <a:xfrm>
                <a:off x="9130968" y="5387609"/>
                <a:ext cx="98585" cy="10430"/>
              </a:xfrm>
              <a:custGeom>
                <a:avLst/>
                <a:gdLst/>
                <a:ahLst/>
                <a:cxnLst/>
                <a:rect l="l" t="t" r="r" b="b"/>
                <a:pathLst>
                  <a:path w="162665" h="17210">
                    <a:moveTo>
                      <a:pt x="3453" y="0"/>
                    </a:moveTo>
                    <a:lnTo>
                      <a:pt x="0" y="17210"/>
                    </a:lnTo>
                    <a:lnTo>
                      <a:pt x="63505" y="16672"/>
                    </a:lnTo>
                    <a:lnTo>
                      <a:pt x="101593" y="15715"/>
                    </a:lnTo>
                    <a:lnTo>
                      <a:pt x="126975" y="14684"/>
                    </a:lnTo>
                    <a:lnTo>
                      <a:pt x="152348" y="13267"/>
                    </a:lnTo>
                    <a:lnTo>
                      <a:pt x="162665" y="12236"/>
                    </a:lnTo>
                    <a:lnTo>
                      <a:pt x="159126" y="3378"/>
                    </a:lnTo>
                    <a:lnTo>
                      <a:pt x="151262" y="2749"/>
                    </a:lnTo>
                    <a:lnTo>
                      <a:pt x="15199" y="5"/>
                    </a:lnTo>
                    <a:lnTo>
                      <a:pt x="3453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42" name="object 1488"/>
              <p:cNvSpPr/>
              <p:nvPr/>
            </p:nvSpPr>
            <p:spPr>
              <a:xfrm>
                <a:off x="9130968" y="5335916"/>
                <a:ext cx="114875" cy="11879"/>
              </a:xfrm>
              <a:custGeom>
                <a:avLst/>
                <a:gdLst/>
                <a:ahLst/>
                <a:cxnLst/>
                <a:rect l="l" t="t" r="r" b="b"/>
                <a:pathLst>
                  <a:path w="189543" h="19601">
                    <a:moveTo>
                      <a:pt x="122377" y="24"/>
                    </a:moveTo>
                    <a:lnTo>
                      <a:pt x="96999" y="48"/>
                    </a:lnTo>
                    <a:lnTo>
                      <a:pt x="84289" y="415"/>
                    </a:lnTo>
                    <a:lnTo>
                      <a:pt x="44508" y="2332"/>
                    </a:lnTo>
                    <a:lnTo>
                      <a:pt x="7722" y="3560"/>
                    </a:lnTo>
                    <a:lnTo>
                      <a:pt x="0" y="19601"/>
                    </a:lnTo>
                    <a:lnTo>
                      <a:pt x="7633" y="19538"/>
                    </a:lnTo>
                    <a:lnTo>
                      <a:pt x="15266" y="19329"/>
                    </a:lnTo>
                    <a:lnTo>
                      <a:pt x="22910" y="18837"/>
                    </a:lnTo>
                    <a:lnTo>
                      <a:pt x="35466" y="17833"/>
                    </a:lnTo>
                    <a:lnTo>
                      <a:pt x="73046" y="13764"/>
                    </a:lnTo>
                    <a:lnTo>
                      <a:pt x="85612" y="12648"/>
                    </a:lnTo>
                    <a:lnTo>
                      <a:pt x="98232" y="11950"/>
                    </a:lnTo>
                    <a:lnTo>
                      <a:pt x="173920" y="11847"/>
                    </a:lnTo>
                    <a:lnTo>
                      <a:pt x="175068" y="11675"/>
                    </a:lnTo>
                    <a:lnTo>
                      <a:pt x="183606" y="9476"/>
                    </a:lnTo>
                    <a:lnTo>
                      <a:pt x="188827" y="9476"/>
                    </a:lnTo>
                    <a:lnTo>
                      <a:pt x="189543" y="2146"/>
                    </a:lnTo>
                    <a:lnTo>
                      <a:pt x="185638" y="984"/>
                    </a:lnTo>
                    <a:lnTo>
                      <a:pt x="178671" y="300"/>
                    </a:lnTo>
                    <a:lnTo>
                      <a:pt x="160398" y="300"/>
                    </a:lnTo>
                    <a:lnTo>
                      <a:pt x="122377" y="24"/>
                    </a:lnTo>
                    <a:close/>
                  </a:path>
                  <a:path w="189543" h="19601">
                    <a:moveTo>
                      <a:pt x="173920" y="11847"/>
                    </a:moveTo>
                    <a:lnTo>
                      <a:pt x="110927" y="11847"/>
                    </a:lnTo>
                    <a:lnTo>
                      <a:pt x="123717" y="12518"/>
                    </a:lnTo>
                    <a:lnTo>
                      <a:pt x="137047" y="13597"/>
                    </a:lnTo>
                    <a:lnTo>
                      <a:pt x="149663" y="14041"/>
                    </a:lnTo>
                    <a:lnTo>
                      <a:pt x="162381" y="13537"/>
                    </a:lnTo>
                    <a:lnTo>
                      <a:pt x="173920" y="11847"/>
                    </a:lnTo>
                    <a:close/>
                  </a:path>
                  <a:path w="189543" h="19601">
                    <a:moveTo>
                      <a:pt x="188827" y="9476"/>
                    </a:moveTo>
                    <a:lnTo>
                      <a:pt x="183606" y="9476"/>
                    </a:lnTo>
                    <a:lnTo>
                      <a:pt x="188612" y="11675"/>
                    </a:lnTo>
                    <a:lnTo>
                      <a:pt x="188827" y="9476"/>
                    </a:lnTo>
                    <a:close/>
                  </a:path>
                  <a:path w="189543" h="19601">
                    <a:moveTo>
                      <a:pt x="176015" y="0"/>
                    </a:moveTo>
                    <a:lnTo>
                      <a:pt x="173073" y="83"/>
                    </a:lnTo>
                    <a:lnTo>
                      <a:pt x="160398" y="300"/>
                    </a:lnTo>
                    <a:lnTo>
                      <a:pt x="178671" y="300"/>
                    </a:lnTo>
                    <a:lnTo>
                      <a:pt x="176015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43" name="object 1489"/>
              <p:cNvSpPr/>
              <p:nvPr/>
            </p:nvSpPr>
            <p:spPr>
              <a:xfrm>
                <a:off x="9175248" y="5415195"/>
                <a:ext cx="44688" cy="9614"/>
              </a:xfrm>
              <a:custGeom>
                <a:avLst/>
                <a:gdLst/>
                <a:ahLst/>
                <a:cxnLst/>
                <a:rect l="l" t="t" r="r" b="b"/>
                <a:pathLst>
                  <a:path w="73735" h="15863">
                    <a:moveTo>
                      <a:pt x="50850" y="72"/>
                    </a:moveTo>
                    <a:lnTo>
                      <a:pt x="38530" y="2180"/>
                    </a:lnTo>
                    <a:lnTo>
                      <a:pt x="26217" y="4429"/>
                    </a:lnTo>
                    <a:lnTo>
                      <a:pt x="20166" y="4931"/>
                    </a:lnTo>
                    <a:lnTo>
                      <a:pt x="13088" y="5151"/>
                    </a:lnTo>
                    <a:lnTo>
                      <a:pt x="6209" y="7088"/>
                    </a:lnTo>
                    <a:lnTo>
                      <a:pt x="0" y="10785"/>
                    </a:lnTo>
                    <a:lnTo>
                      <a:pt x="6104" y="15863"/>
                    </a:lnTo>
                    <a:lnTo>
                      <a:pt x="13371" y="14135"/>
                    </a:lnTo>
                    <a:lnTo>
                      <a:pt x="19427" y="14135"/>
                    </a:lnTo>
                    <a:lnTo>
                      <a:pt x="56180" y="11317"/>
                    </a:lnTo>
                    <a:lnTo>
                      <a:pt x="67579" y="10240"/>
                    </a:lnTo>
                    <a:lnTo>
                      <a:pt x="73538" y="10240"/>
                    </a:lnTo>
                    <a:lnTo>
                      <a:pt x="72694" y="879"/>
                    </a:lnTo>
                    <a:lnTo>
                      <a:pt x="67411" y="879"/>
                    </a:lnTo>
                    <a:lnTo>
                      <a:pt x="63422" y="251"/>
                    </a:lnTo>
                    <a:lnTo>
                      <a:pt x="50850" y="72"/>
                    </a:lnTo>
                    <a:close/>
                  </a:path>
                  <a:path w="73735" h="15863">
                    <a:moveTo>
                      <a:pt x="19427" y="14135"/>
                    </a:moveTo>
                    <a:lnTo>
                      <a:pt x="13371" y="14135"/>
                    </a:lnTo>
                    <a:lnTo>
                      <a:pt x="17737" y="14261"/>
                    </a:lnTo>
                    <a:lnTo>
                      <a:pt x="19427" y="14135"/>
                    </a:lnTo>
                    <a:close/>
                  </a:path>
                  <a:path w="73735" h="15863">
                    <a:moveTo>
                      <a:pt x="73538" y="10240"/>
                    </a:moveTo>
                    <a:lnTo>
                      <a:pt x="67579" y="10240"/>
                    </a:lnTo>
                    <a:lnTo>
                      <a:pt x="73735" y="12428"/>
                    </a:lnTo>
                    <a:lnTo>
                      <a:pt x="73538" y="10240"/>
                    </a:lnTo>
                    <a:close/>
                  </a:path>
                  <a:path w="73735" h="15863">
                    <a:moveTo>
                      <a:pt x="72615" y="0"/>
                    </a:moveTo>
                    <a:lnTo>
                      <a:pt x="67411" y="879"/>
                    </a:lnTo>
                    <a:lnTo>
                      <a:pt x="72694" y="879"/>
                    </a:lnTo>
                    <a:lnTo>
                      <a:pt x="72615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44" name="object 1490"/>
              <p:cNvSpPr/>
              <p:nvPr/>
            </p:nvSpPr>
            <p:spPr>
              <a:xfrm>
                <a:off x="9229553" y="5394786"/>
                <a:ext cx="647" cy="412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680">
                    <a:moveTo>
                      <a:pt x="0" y="340"/>
                    </a:moveTo>
                    <a:lnTo>
                      <a:pt x="1068" y="340"/>
                    </a:lnTo>
                  </a:path>
                </a:pathLst>
              </a:custGeom>
              <a:ln w="3175">
                <a:solidFill>
                  <a:srgbClr val="E6E7E7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45" name="object 1491"/>
              <p:cNvSpPr/>
              <p:nvPr/>
            </p:nvSpPr>
            <p:spPr>
              <a:xfrm>
                <a:off x="9130972" y="5686747"/>
                <a:ext cx="93958" cy="10445"/>
              </a:xfrm>
              <a:custGeom>
                <a:avLst/>
                <a:gdLst/>
                <a:ahLst/>
                <a:cxnLst/>
                <a:rect l="l" t="t" r="r" b="b"/>
                <a:pathLst>
                  <a:path w="155031" h="17235">
                    <a:moveTo>
                      <a:pt x="89379" y="0"/>
                    </a:moveTo>
                    <a:lnTo>
                      <a:pt x="50909" y="1147"/>
                    </a:lnTo>
                    <a:lnTo>
                      <a:pt x="3033" y="4804"/>
                    </a:lnTo>
                    <a:lnTo>
                      <a:pt x="0" y="17235"/>
                    </a:lnTo>
                    <a:lnTo>
                      <a:pt x="63581" y="13478"/>
                    </a:lnTo>
                    <a:lnTo>
                      <a:pt x="105821" y="13322"/>
                    </a:lnTo>
                    <a:lnTo>
                      <a:pt x="117806" y="13021"/>
                    </a:lnTo>
                    <a:lnTo>
                      <a:pt x="129184" y="12476"/>
                    </a:lnTo>
                    <a:lnTo>
                      <a:pt x="140218" y="11618"/>
                    </a:lnTo>
                    <a:lnTo>
                      <a:pt x="148121" y="10805"/>
                    </a:lnTo>
                    <a:lnTo>
                      <a:pt x="155031" y="10376"/>
                    </a:lnTo>
                    <a:lnTo>
                      <a:pt x="154695" y="2837"/>
                    </a:lnTo>
                    <a:lnTo>
                      <a:pt x="147241" y="2837"/>
                    </a:lnTo>
                    <a:lnTo>
                      <a:pt x="142529" y="2617"/>
                    </a:lnTo>
                    <a:lnTo>
                      <a:pt x="129862" y="1822"/>
                    </a:lnTo>
                    <a:lnTo>
                      <a:pt x="117193" y="854"/>
                    </a:lnTo>
                    <a:lnTo>
                      <a:pt x="103027" y="227"/>
                    </a:lnTo>
                    <a:lnTo>
                      <a:pt x="89379" y="0"/>
                    </a:lnTo>
                    <a:close/>
                  </a:path>
                  <a:path w="155031" h="17235">
                    <a:moveTo>
                      <a:pt x="154675" y="2408"/>
                    </a:moveTo>
                    <a:lnTo>
                      <a:pt x="147241" y="2837"/>
                    </a:lnTo>
                    <a:lnTo>
                      <a:pt x="154695" y="2837"/>
                    </a:lnTo>
                    <a:lnTo>
                      <a:pt x="154675" y="2408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46" name="object 1493"/>
              <p:cNvSpPr/>
              <p:nvPr/>
            </p:nvSpPr>
            <p:spPr>
              <a:xfrm>
                <a:off x="9130968" y="5550960"/>
                <a:ext cx="248902" cy="15299"/>
              </a:xfrm>
              <a:custGeom>
                <a:avLst/>
                <a:gdLst/>
                <a:ahLst/>
                <a:cxnLst/>
                <a:rect l="l" t="t" r="r" b="b"/>
                <a:pathLst>
                  <a:path w="410689" h="25243">
                    <a:moveTo>
                      <a:pt x="4424" y="11467"/>
                    </a:moveTo>
                    <a:lnTo>
                      <a:pt x="0" y="24020"/>
                    </a:lnTo>
                    <a:lnTo>
                      <a:pt x="38084" y="25164"/>
                    </a:lnTo>
                    <a:lnTo>
                      <a:pt x="52957" y="25243"/>
                    </a:lnTo>
                    <a:lnTo>
                      <a:pt x="66718" y="24845"/>
                    </a:lnTo>
                    <a:lnTo>
                      <a:pt x="79573" y="24113"/>
                    </a:lnTo>
                    <a:lnTo>
                      <a:pt x="103420" y="22228"/>
                    </a:lnTo>
                    <a:lnTo>
                      <a:pt x="114776" y="21368"/>
                    </a:lnTo>
                    <a:lnTo>
                      <a:pt x="120331" y="21025"/>
                    </a:lnTo>
                    <a:lnTo>
                      <a:pt x="133023" y="20543"/>
                    </a:lnTo>
                    <a:lnTo>
                      <a:pt x="255999" y="20451"/>
                    </a:lnTo>
                    <a:lnTo>
                      <a:pt x="262093" y="19712"/>
                    </a:lnTo>
                    <a:lnTo>
                      <a:pt x="348749" y="19712"/>
                    </a:lnTo>
                    <a:lnTo>
                      <a:pt x="360748" y="18659"/>
                    </a:lnTo>
                    <a:lnTo>
                      <a:pt x="373409" y="17032"/>
                    </a:lnTo>
                    <a:lnTo>
                      <a:pt x="403914" y="12313"/>
                    </a:lnTo>
                    <a:lnTo>
                      <a:pt x="410689" y="11936"/>
                    </a:lnTo>
                    <a:lnTo>
                      <a:pt x="40062" y="11921"/>
                    </a:lnTo>
                    <a:lnTo>
                      <a:pt x="4424" y="11467"/>
                    </a:lnTo>
                    <a:close/>
                  </a:path>
                  <a:path w="410689" h="25243">
                    <a:moveTo>
                      <a:pt x="255999" y="20451"/>
                    </a:moveTo>
                    <a:lnTo>
                      <a:pt x="145707" y="20451"/>
                    </a:lnTo>
                    <a:lnTo>
                      <a:pt x="158385" y="20665"/>
                    </a:lnTo>
                    <a:lnTo>
                      <a:pt x="171059" y="21099"/>
                    </a:lnTo>
                    <a:lnTo>
                      <a:pt x="183764" y="21668"/>
                    </a:lnTo>
                    <a:lnTo>
                      <a:pt x="195316" y="22229"/>
                    </a:lnTo>
                    <a:lnTo>
                      <a:pt x="221749" y="23316"/>
                    </a:lnTo>
                    <a:lnTo>
                      <a:pt x="237955" y="22679"/>
                    </a:lnTo>
                    <a:lnTo>
                      <a:pt x="255999" y="20451"/>
                    </a:lnTo>
                    <a:close/>
                  </a:path>
                  <a:path w="410689" h="25243">
                    <a:moveTo>
                      <a:pt x="348749" y="19712"/>
                    </a:moveTo>
                    <a:lnTo>
                      <a:pt x="262093" y="19712"/>
                    </a:lnTo>
                    <a:lnTo>
                      <a:pt x="272131" y="19939"/>
                    </a:lnTo>
                    <a:lnTo>
                      <a:pt x="285059" y="21668"/>
                    </a:lnTo>
                    <a:lnTo>
                      <a:pt x="297814" y="22342"/>
                    </a:lnTo>
                    <a:lnTo>
                      <a:pt x="310428" y="22228"/>
                    </a:lnTo>
                    <a:lnTo>
                      <a:pt x="322933" y="21589"/>
                    </a:lnTo>
                    <a:lnTo>
                      <a:pt x="347747" y="19800"/>
                    </a:lnTo>
                    <a:lnTo>
                      <a:pt x="348749" y="19712"/>
                    </a:lnTo>
                    <a:close/>
                  </a:path>
                  <a:path w="410689" h="25243">
                    <a:moveTo>
                      <a:pt x="191903" y="7307"/>
                    </a:moveTo>
                    <a:lnTo>
                      <a:pt x="143133" y="8380"/>
                    </a:lnTo>
                    <a:lnTo>
                      <a:pt x="104685" y="10635"/>
                    </a:lnTo>
                    <a:lnTo>
                      <a:pt x="90939" y="11301"/>
                    </a:lnTo>
                    <a:lnTo>
                      <a:pt x="77667" y="11718"/>
                    </a:lnTo>
                    <a:lnTo>
                      <a:pt x="64807" y="11932"/>
                    </a:lnTo>
                    <a:lnTo>
                      <a:pt x="410688" y="11932"/>
                    </a:lnTo>
                    <a:lnTo>
                      <a:pt x="409916" y="7611"/>
                    </a:lnTo>
                    <a:lnTo>
                      <a:pt x="306810" y="7611"/>
                    </a:lnTo>
                    <a:lnTo>
                      <a:pt x="191903" y="7307"/>
                    </a:lnTo>
                    <a:close/>
                  </a:path>
                  <a:path w="410689" h="25243">
                    <a:moveTo>
                      <a:pt x="402626" y="0"/>
                    </a:moveTo>
                    <a:lnTo>
                      <a:pt x="389422" y="806"/>
                    </a:lnTo>
                    <a:lnTo>
                      <a:pt x="385339" y="1361"/>
                    </a:lnTo>
                    <a:lnTo>
                      <a:pt x="360282" y="5345"/>
                    </a:lnTo>
                    <a:lnTo>
                      <a:pt x="347692" y="7001"/>
                    </a:lnTo>
                    <a:lnTo>
                      <a:pt x="333884" y="7303"/>
                    </a:lnTo>
                    <a:lnTo>
                      <a:pt x="306810" y="7611"/>
                    </a:lnTo>
                    <a:lnTo>
                      <a:pt x="409916" y="7611"/>
                    </a:lnTo>
                    <a:lnTo>
                      <a:pt x="408668" y="617"/>
                    </a:lnTo>
                    <a:lnTo>
                      <a:pt x="402626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47" name="object 1494"/>
              <p:cNvSpPr/>
              <p:nvPr/>
            </p:nvSpPr>
            <p:spPr>
              <a:xfrm>
                <a:off x="9249257" y="5578967"/>
                <a:ext cx="133047" cy="12305"/>
              </a:xfrm>
              <a:custGeom>
                <a:avLst/>
                <a:gdLst/>
                <a:ahLst/>
                <a:cxnLst/>
                <a:rect l="l" t="t" r="r" b="b"/>
                <a:pathLst>
                  <a:path w="219527" h="20303">
                    <a:moveTo>
                      <a:pt x="219527" y="13708"/>
                    </a:moveTo>
                    <a:lnTo>
                      <a:pt x="39033" y="13708"/>
                    </a:lnTo>
                    <a:lnTo>
                      <a:pt x="51618" y="14450"/>
                    </a:lnTo>
                    <a:lnTo>
                      <a:pt x="64139" y="16146"/>
                    </a:lnTo>
                    <a:lnTo>
                      <a:pt x="76596" y="18891"/>
                    </a:lnTo>
                    <a:lnTo>
                      <a:pt x="81704" y="20303"/>
                    </a:lnTo>
                    <a:lnTo>
                      <a:pt x="85484" y="19748"/>
                    </a:lnTo>
                    <a:lnTo>
                      <a:pt x="126324" y="16538"/>
                    </a:lnTo>
                    <a:lnTo>
                      <a:pt x="213097" y="16234"/>
                    </a:lnTo>
                    <a:lnTo>
                      <a:pt x="215396" y="15989"/>
                    </a:lnTo>
                    <a:lnTo>
                      <a:pt x="219365" y="14533"/>
                    </a:lnTo>
                    <a:lnTo>
                      <a:pt x="219527" y="13708"/>
                    </a:lnTo>
                    <a:close/>
                  </a:path>
                  <a:path w="219527" h="20303">
                    <a:moveTo>
                      <a:pt x="213097" y="16234"/>
                    </a:moveTo>
                    <a:lnTo>
                      <a:pt x="151878" y="16234"/>
                    </a:lnTo>
                    <a:lnTo>
                      <a:pt x="164970" y="16481"/>
                    </a:lnTo>
                    <a:lnTo>
                      <a:pt x="177444" y="17696"/>
                    </a:lnTo>
                    <a:lnTo>
                      <a:pt x="190082" y="17947"/>
                    </a:lnTo>
                    <a:lnTo>
                      <a:pt x="202818" y="17331"/>
                    </a:lnTo>
                    <a:lnTo>
                      <a:pt x="213097" y="16234"/>
                    </a:lnTo>
                    <a:close/>
                  </a:path>
                  <a:path w="219527" h="20303">
                    <a:moveTo>
                      <a:pt x="0" y="1612"/>
                    </a:moveTo>
                    <a:lnTo>
                      <a:pt x="73" y="15685"/>
                    </a:lnTo>
                    <a:lnTo>
                      <a:pt x="7853" y="15266"/>
                    </a:lnTo>
                    <a:lnTo>
                      <a:pt x="13664" y="14701"/>
                    </a:lnTo>
                    <a:lnTo>
                      <a:pt x="26382" y="13824"/>
                    </a:lnTo>
                    <a:lnTo>
                      <a:pt x="219527" y="13708"/>
                    </a:lnTo>
                    <a:lnTo>
                      <a:pt x="220904" y="6711"/>
                    </a:lnTo>
                    <a:lnTo>
                      <a:pt x="217784" y="5465"/>
                    </a:lnTo>
                    <a:lnTo>
                      <a:pt x="214642" y="5465"/>
                    </a:lnTo>
                    <a:lnTo>
                      <a:pt x="202138" y="5340"/>
                    </a:lnTo>
                    <a:lnTo>
                      <a:pt x="200183" y="5202"/>
                    </a:lnTo>
                    <a:lnTo>
                      <a:pt x="89469" y="5202"/>
                    </a:lnTo>
                    <a:lnTo>
                      <a:pt x="80308" y="4617"/>
                    </a:lnTo>
                    <a:lnTo>
                      <a:pt x="7308" y="4617"/>
                    </a:lnTo>
                    <a:lnTo>
                      <a:pt x="0" y="1612"/>
                    </a:lnTo>
                    <a:close/>
                  </a:path>
                  <a:path w="219527" h="20303">
                    <a:moveTo>
                      <a:pt x="217574" y="5382"/>
                    </a:moveTo>
                    <a:lnTo>
                      <a:pt x="214642" y="5465"/>
                    </a:lnTo>
                    <a:lnTo>
                      <a:pt x="217784" y="5465"/>
                    </a:lnTo>
                    <a:lnTo>
                      <a:pt x="217574" y="5382"/>
                    </a:lnTo>
                    <a:close/>
                  </a:path>
                  <a:path w="219527" h="20303">
                    <a:moveTo>
                      <a:pt x="139778" y="0"/>
                    </a:moveTo>
                    <a:lnTo>
                      <a:pt x="127228" y="311"/>
                    </a:lnTo>
                    <a:lnTo>
                      <a:pt x="114616" y="1857"/>
                    </a:lnTo>
                    <a:lnTo>
                      <a:pt x="102002" y="4018"/>
                    </a:lnTo>
                    <a:lnTo>
                      <a:pt x="89469" y="5202"/>
                    </a:lnTo>
                    <a:lnTo>
                      <a:pt x="200183" y="5202"/>
                    </a:lnTo>
                    <a:lnTo>
                      <a:pt x="189666" y="4459"/>
                    </a:lnTo>
                    <a:lnTo>
                      <a:pt x="164753" y="1752"/>
                    </a:lnTo>
                    <a:lnTo>
                      <a:pt x="152281" y="590"/>
                    </a:lnTo>
                    <a:lnTo>
                      <a:pt x="139778" y="0"/>
                    </a:lnTo>
                    <a:close/>
                  </a:path>
                  <a:path w="219527" h="20303">
                    <a:moveTo>
                      <a:pt x="38276" y="249"/>
                    </a:moveTo>
                    <a:lnTo>
                      <a:pt x="26123" y="1134"/>
                    </a:lnTo>
                    <a:lnTo>
                      <a:pt x="14118" y="3095"/>
                    </a:lnTo>
                    <a:lnTo>
                      <a:pt x="7308" y="4617"/>
                    </a:lnTo>
                    <a:lnTo>
                      <a:pt x="80308" y="4617"/>
                    </a:lnTo>
                    <a:lnTo>
                      <a:pt x="76982" y="4405"/>
                    </a:lnTo>
                    <a:lnTo>
                      <a:pt x="63571" y="1849"/>
                    </a:lnTo>
                    <a:lnTo>
                      <a:pt x="50714" y="475"/>
                    </a:lnTo>
                    <a:lnTo>
                      <a:pt x="38276" y="249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48" name="object 1495"/>
              <p:cNvSpPr/>
              <p:nvPr/>
            </p:nvSpPr>
            <p:spPr>
              <a:xfrm>
                <a:off x="9262137" y="5536065"/>
                <a:ext cx="41496" cy="11911"/>
              </a:xfrm>
              <a:custGeom>
                <a:avLst/>
                <a:gdLst/>
                <a:ahLst/>
                <a:cxnLst/>
                <a:rect l="l" t="t" r="r" b="b"/>
                <a:pathLst>
                  <a:path w="68469" h="19653">
                    <a:moveTo>
                      <a:pt x="3591" y="0"/>
                    </a:moveTo>
                    <a:lnTo>
                      <a:pt x="57671" y="19255"/>
                    </a:lnTo>
                    <a:lnTo>
                      <a:pt x="62343" y="19653"/>
                    </a:lnTo>
                    <a:lnTo>
                      <a:pt x="66867" y="15779"/>
                    </a:lnTo>
                    <a:lnTo>
                      <a:pt x="68469" y="9120"/>
                    </a:lnTo>
                    <a:lnTo>
                      <a:pt x="63181" y="8251"/>
                    </a:lnTo>
                    <a:lnTo>
                      <a:pt x="60479" y="7392"/>
                    </a:lnTo>
                    <a:lnTo>
                      <a:pt x="48030" y="4939"/>
                    </a:lnTo>
                    <a:lnTo>
                      <a:pt x="35325" y="4490"/>
                    </a:lnTo>
                    <a:lnTo>
                      <a:pt x="22983" y="4324"/>
                    </a:lnTo>
                    <a:lnTo>
                      <a:pt x="7968" y="3518"/>
                    </a:lnTo>
                    <a:lnTo>
                      <a:pt x="3591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49" name="object 1510"/>
              <p:cNvSpPr/>
              <p:nvPr/>
            </p:nvSpPr>
            <p:spPr>
              <a:xfrm>
                <a:off x="9973506" y="4892393"/>
                <a:ext cx="133881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220904" h="20088">
                    <a:moveTo>
                      <a:pt x="154741" y="16304"/>
                    </a:moveTo>
                    <a:lnTo>
                      <a:pt x="75878" y="16304"/>
                    </a:lnTo>
                    <a:lnTo>
                      <a:pt x="88814" y="16331"/>
                    </a:lnTo>
                    <a:lnTo>
                      <a:pt x="101056" y="16670"/>
                    </a:lnTo>
                    <a:lnTo>
                      <a:pt x="112789" y="17321"/>
                    </a:lnTo>
                    <a:lnTo>
                      <a:pt x="124198" y="18282"/>
                    </a:lnTo>
                    <a:lnTo>
                      <a:pt x="135430" y="19533"/>
                    </a:lnTo>
                    <a:lnTo>
                      <a:pt x="139189" y="20088"/>
                    </a:lnTo>
                    <a:lnTo>
                      <a:pt x="142435" y="19187"/>
                    </a:lnTo>
                    <a:lnTo>
                      <a:pt x="154741" y="16304"/>
                    </a:lnTo>
                    <a:close/>
                  </a:path>
                  <a:path w="220904" h="20088">
                    <a:moveTo>
                      <a:pt x="3329" y="5167"/>
                    </a:moveTo>
                    <a:lnTo>
                      <a:pt x="0" y="6496"/>
                    </a:lnTo>
                    <a:lnTo>
                      <a:pt x="1541" y="14309"/>
                    </a:lnTo>
                    <a:lnTo>
                      <a:pt x="5497" y="15763"/>
                    </a:lnTo>
                    <a:lnTo>
                      <a:pt x="8826" y="16171"/>
                    </a:lnTo>
                    <a:lnTo>
                      <a:pt x="21869" y="17382"/>
                    </a:lnTo>
                    <a:lnTo>
                      <a:pt x="34725" y="17755"/>
                    </a:lnTo>
                    <a:lnTo>
                      <a:pt x="62062" y="16591"/>
                    </a:lnTo>
                    <a:lnTo>
                      <a:pt x="75878" y="16304"/>
                    </a:lnTo>
                    <a:lnTo>
                      <a:pt x="154741" y="16304"/>
                    </a:lnTo>
                    <a:lnTo>
                      <a:pt x="154883" y="16271"/>
                    </a:lnTo>
                    <a:lnTo>
                      <a:pt x="167394" y="14423"/>
                    </a:lnTo>
                    <a:lnTo>
                      <a:pt x="179969" y="13544"/>
                    </a:lnTo>
                    <a:lnTo>
                      <a:pt x="220831" y="13539"/>
                    </a:lnTo>
                    <a:lnTo>
                      <a:pt x="220880" y="5308"/>
                    </a:lnTo>
                    <a:lnTo>
                      <a:pt x="9372" y="5308"/>
                    </a:lnTo>
                    <a:lnTo>
                      <a:pt x="3329" y="5167"/>
                    </a:lnTo>
                    <a:close/>
                  </a:path>
                  <a:path w="220904" h="20088">
                    <a:moveTo>
                      <a:pt x="220831" y="13539"/>
                    </a:moveTo>
                    <a:lnTo>
                      <a:pt x="192610" y="13539"/>
                    </a:lnTo>
                    <a:lnTo>
                      <a:pt x="205318" y="14309"/>
                    </a:lnTo>
                    <a:lnTo>
                      <a:pt x="213051" y="15051"/>
                    </a:lnTo>
                    <a:lnTo>
                      <a:pt x="220820" y="15470"/>
                    </a:lnTo>
                    <a:lnTo>
                      <a:pt x="220831" y="13539"/>
                    </a:lnTo>
                    <a:close/>
                  </a:path>
                  <a:path w="220904" h="20088">
                    <a:moveTo>
                      <a:pt x="83371" y="0"/>
                    </a:moveTo>
                    <a:lnTo>
                      <a:pt x="70701" y="412"/>
                    </a:lnTo>
                    <a:lnTo>
                      <a:pt x="58227" y="1428"/>
                    </a:lnTo>
                    <a:lnTo>
                      <a:pt x="33683" y="4025"/>
                    </a:lnTo>
                    <a:lnTo>
                      <a:pt x="21521" y="4986"/>
                    </a:lnTo>
                    <a:lnTo>
                      <a:pt x="9372" y="5308"/>
                    </a:lnTo>
                    <a:lnTo>
                      <a:pt x="220880" y="5308"/>
                    </a:lnTo>
                    <a:lnTo>
                      <a:pt x="220882" y="5005"/>
                    </a:lnTo>
                    <a:lnTo>
                      <a:pt x="134409" y="5005"/>
                    </a:lnTo>
                    <a:lnTo>
                      <a:pt x="121872" y="4201"/>
                    </a:lnTo>
                    <a:lnTo>
                      <a:pt x="109483" y="2223"/>
                    </a:lnTo>
                    <a:lnTo>
                      <a:pt x="96283" y="500"/>
                    </a:lnTo>
                    <a:lnTo>
                      <a:pt x="83371" y="0"/>
                    </a:lnTo>
                    <a:close/>
                  </a:path>
                  <a:path w="220904" h="20088">
                    <a:moveTo>
                      <a:pt x="184592" y="56"/>
                    </a:moveTo>
                    <a:lnTo>
                      <a:pt x="172061" y="59"/>
                    </a:lnTo>
                    <a:lnTo>
                      <a:pt x="159499" y="1228"/>
                    </a:lnTo>
                    <a:lnTo>
                      <a:pt x="146888" y="3576"/>
                    </a:lnTo>
                    <a:lnTo>
                      <a:pt x="134409" y="5005"/>
                    </a:lnTo>
                    <a:lnTo>
                      <a:pt x="220882" y="5005"/>
                    </a:lnTo>
                    <a:lnTo>
                      <a:pt x="220886" y="4402"/>
                    </a:lnTo>
                    <a:lnTo>
                      <a:pt x="213585" y="4402"/>
                    </a:lnTo>
                    <a:lnTo>
                      <a:pt x="209637" y="3502"/>
                    </a:lnTo>
                    <a:lnTo>
                      <a:pt x="197111" y="1208"/>
                    </a:lnTo>
                    <a:lnTo>
                      <a:pt x="184592" y="56"/>
                    </a:lnTo>
                    <a:close/>
                  </a:path>
                  <a:path w="220904" h="20088">
                    <a:moveTo>
                      <a:pt x="220904" y="1397"/>
                    </a:moveTo>
                    <a:lnTo>
                      <a:pt x="213585" y="4402"/>
                    </a:lnTo>
                    <a:lnTo>
                      <a:pt x="220886" y="4402"/>
                    </a:lnTo>
                    <a:lnTo>
                      <a:pt x="220904" y="1397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50" name="object 1511"/>
              <p:cNvSpPr/>
              <p:nvPr/>
            </p:nvSpPr>
            <p:spPr>
              <a:xfrm>
                <a:off x="10451570" y="4871871"/>
                <a:ext cx="62152" cy="9510"/>
              </a:xfrm>
              <a:custGeom>
                <a:avLst/>
                <a:gdLst/>
                <a:ahLst/>
                <a:cxnLst/>
                <a:rect l="l" t="t" r="r" b="b"/>
                <a:pathLst>
                  <a:path w="102551" h="15692">
                    <a:moveTo>
                      <a:pt x="6439" y="6628"/>
                    </a:moveTo>
                    <a:lnTo>
                      <a:pt x="0" y="10805"/>
                    </a:lnTo>
                    <a:lnTo>
                      <a:pt x="9825" y="15692"/>
                    </a:lnTo>
                    <a:lnTo>
                      <a:pt x="20731" y="14841"/>
                    </a:lnTo>
                    <a:lnTo>
                      <a:pt x="29793" y="14841"/>
                    </a:lnTo>
                    <a:lnTo>
                      <a:pt x="29800" y="13538"/>
                    </a:lnTo>
                    <a:lnTo>
                      <a:pt x="76103" y="13538"/>
                    </a:lnTo>
                    <a:lnTo>
                      <a:pt x="80598" y="13493"/>
                    </a:lnTo>
                    <a:lnTo>
                      <a:pt x="93075" y="13203"/>
                    </a:lnTo>
                    <a:lnTo>
                      <a:pt x="102447" y="13203"/>
                    </a:lnTo>
                    <a:lnTo>
                      <a:pt x="102461" y="11476"/>
                    </a:lnTo>
                    <a:lnTo>
                      <a:pt x="13580" y="11476"/>
                    </a:lnTo>
                    <a:lnTo>
                      <a:pt x="6439" y="6628"/>
                    </a:lnTo>
                    <a:close/>
                  </a:path>
                  <a:path w="102551" h="15692">
                    <a:moveTo>
                      <a:pt x="29790" y="15402"/>
                    </a:moveTo>
                    <a:lnTo>
                      <a:pt x="27454" y="15402"/>
                    </a:lnTo>
                    <a:lnTo>
                      <a:pt x="29789" y="15538"/>
                    </a:lnTo>
                    <a:lnTo>
                      <a:pt x="29790" y="15402"/>
                    </a:lnTo>
                    <a:close/>
                  </a:path>
                  <a:path w="102551" h="15692">
                    <a:moveTo>
                      <a:pt x="29793" y="14841"/>
                    </a:moveTo>
                    <a:lnTo>
                      <a:pt x="20731" y="14841"/>
                    </a:lnTo>
                    <a:lnTo>
                      <a:pt x="25056" y="15507"/>
                    </a:lnTo>
                    <a:lnTo>
                      <a:pt x="27454" y="15402"/>
                    </a:lnTo>
                    <a:lnTo>
                      <a:pt x="29790" y="15402"/>
                    </a:lnTo>
                    <a:lnTo>
                      <a:pt x="29793" y="14841"/>
                    </a:lnTo>
                    <a:close/>
                  </a:path>
                  <a:path w="102551" h="15692">
                    <a:moveTo>
                      <a:pt x="102447" y="13203"/>
                    </a:moveTo>
                    <a:lnTo>
                      <a:pt x="93075" y="13203"/>
                    </a:lnTo>
                    <a:lnTo>
                      <a:pt x="102436" y="14596"/>
                    </a:lnTo>
                    <a:lnTo>
                      <a:pt x="102447" y="13203"/>
                    </a:lnTo>
                    <a:close/>
                  </a:path>
                  <a:path w="102551" h="15692">
                    <a:moveTo>
                      <a:pt x="76103" y="13538"/>
                    </a:moveTo>
                    <a:lnTo>
                      <a:pt x="29800" y="13538"/>
                    </a:lnTo>
                    <a:lnTo>
                      <a:pt x="67903" y="13621"/>
                    </a:lnTo>
                    <a:lnTo>
                      <a:pt x="76103" y="13538"/>
                    </a:lnTo>
                    <a:close/>
                  </a:path>
                  <a:path w="102551" h="15692">
                    <a:moveTo>
                      <a:pt x="75562" y="1799"/>
                    </a:moveTo>
                    <a:lnTo>
                      <a:pt x="62963" y="2110"/>
                    </a:lnTo>
                    <a:lnTo>
                      <a:pt x="50439" y="3373"/>
                    </a:lnTo>
                    <a:lnTo>
                      <a:pt x="37976" y="5412"/>
                    </a:lnTo>
                    <a:lnTo>
                      <a:pt x="24774" y="8230"/>
                    </a:lnTo>
                    <a:lnTo>
                      <a:pt x="22397" y="8460"/>
                    </a:lnTo>
                    <a:lnTo>
                      <a:pt x="13580" y="11476"/>
                    </a:lnTo>
                    <a:lnTo>
                      <a:pt x="102461" y="11476"/>
                    </a:lnTo>
                    <a:lnTo>
                      <a:pt x="102526" y="3214"/>
                    </a:lnTo>
                    <a:lnTo>
                      <a:pt x="93484" y="3214"/>
                    </a:lnTo>
                    <a:lnTo>
                      <a:pt x="88248" y="2617"/>
                    </a:lnTo>
                    <a:lnTo>
                      <a:pt x="75562" y="1799"/>
                    </a:lnTo>
                    <a:close/>
                  </a:path>
                  <a:path w="102551" h="15692">
                    <a:moveTo>
                      <a:pt x="102551" y="0"/>
                    </a:moveTo>
                    <a:lnTo>
                      <a:pt x="93484" y="3214"/>
                    </a:lnTo>
                    <a:lnTo>
                      <a:pt x="102526" y="3214"/>
                    </a:lnTo>
                    <a:lnTo>
                      <a:pt x="102551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51" name="object 1561"/>
              <p:cNvSpPr/>
              <p:nvPr/>
            </p:nvSpPr>
            <p:spPr>
              <a:xfrm>
                <a:off x="11173238" y="5830759"/>
                <a:ext cx="87318" cy="93015"/>
              </a:xfrm>
              <a:custGeom>
                <a:avLst/>
                <a:gdLst/>
                <a:ahLst/>
                <a:cxnLst/>
                <a:rect l="l" t="t" r="r" b="b"/>
                <a:pathLst>
                  <a:path w="144074" h="153475">
                    <a:moveTo>
                      <a:pt x="75382" y="0"/>
                    </a:moveTo>
                    <a:lnTo>
                      <a:pt x="33419" y="12595"/>
                    </a:lnTo>
                    <a:lnTo>
                      <a:pt x="26259" y="18510"/>
                    </a:lnTo>
                    <a:lnTo>
                      <a:pt x="25871" y="18876"/>
                    </a:lnTo>
                    <a:lnTo>
                      <a:pt x="1701" y="62280"/>
                    </a:lnTo>
                    <a:lnTo>
                      <a:pt x="0" y="88163"/>
                    </a:lnTo>
                    <a:lnTo>
                      <a:pt x="1130" y="100129"/>
                    </a:lnTo>
                    <a:lnTo>
                      <a:pt x="21182" y="136350"/>
                    </a:lnTo>
                    <a:lnTo>
                      <a:pt x="61122" y="153144"/>
                    </a:lnTo>
                    <a:lnTo>
                      <a:pt x="73576" y="153475"/>
                    </a:lnTo>
                    <a:lnTo>
                      <a:pt x="86227" y="151657"/>
                    </a:lnTo>
                    <a:lnTo>
                      <a:pt x="98621" y="147874"/>
                    </a:lnTo>
                    <a:lnTo>
                      <a:pt x="110308" y="142316"/>
                    </a:lnTo>
                    <a:lnTo>
                      <a:pt x="118719" y="136604"/>
                    </a:lnTo>
                    <a:lnTo>
                      <a:pt x="67153" y="136604"/>
                    </a:lnTo>
                    <a:lnTo>
                      <a:pt x="55946" y="135071"/>
                    </a:lnTo>
                    <a:lnTo>
                      <a:pt x="16895" y="104462"/>
                    </a:lnTo>
                    <a:lnTo>
                      <a:pt x="12778" y="79267"/>
                    </a:lnTo>
                    <a:lnTo>
                      <a:pt x="14038" y="66951"/>
                    </a:lnTo>
                    <a:lnTo>
                      <a:pt x="32393" y="33273"/>
                    </a:lnTo>
                    <a:lnTo>
                      <a:pt x="75040" y="16658"/>
                    </a:lnTo>
                    <a:lnTo>
                      <a:pt x="121654" y="16658"/>
                    </a:lnTo>
                    <a:lnTo>
                      <a:pt x="112110" y="10121"/>
                    </a:lnTo>
                    <a:lnTo>
                      <a:pt x="99827" y="4460"/>
                    </a:lnTo>
                    <a:lnTo>
                      <a:pt x="87508" y="1157"/>
                    </a:lnTo>
                    <a:lnTo>
                      <a:pt x="75382" y="0"/>
                    </a:lnTo>
                    <a:close/>
                  </a:path>
                  <a:path w="144074" h="153475">
                    <a:moveTo>
                      <a:pt x="121654" y="16658"/>
                    </a:moveTo>
                    <a:lnTo>
                      <a:pt x="75040" y="16658"/>
                    </a:lnTo>
                    <a:lnTo>
                      <a:pt x="86711" y="18318"/>
                    </a:lnTo>
                    <a:lnTo>
                      <a:pt x="98232" y="22395"/>
                    </a:lnTo>
                    <a:lnTo>
                      <a:pt x="129023" y="53039"/>
                    </a:lnTo>
                    <a:lnTo>
                      <a:pt x="134506" y="76768"/>
                    </a:lnTo>
                    <a:lnTo>
                      <a:pt x="133546" y="88940"/>
                    </a:lnTo>
                    <a:lnTo>
                      <a:pt x="111233" y="121705"/>
                    </a:lnTo>
                    <a:lnTo>
                      <a:pt x="67153" y="136604"/>
                    </a:lnTo>
                    <a:lnTo>
                      <a:pt x="118719" y="136604"/>
                    </a:lnTo>
                    <a:lnTo>
                      <a:pt x="141127" y="101274"/>
                    </a:lnTo>
                    <a:lnTo>
                      <a:pt x="144074" y="76768"/>
                    </a:lnTo>
                    <a:lnTo>
                      <a:pt x="144025" y="66019"/>
                    </a:lnTo>
                    <a:lnTo>
                      <a:pt x="142519" y="50552"/>
                    </a:lnTo>
                    <a:lnTo>
                      <a:pt x="138547" y="37843"/>
                    </a:lnTo>
                    <a:lnTo>
                      <a:pt x="132340" y="27305"/>
                    </a:lnTo>
                    <a:lnTo>
                      <a:pt x="124126" y="18351"/>
                    </a:lnTo>
                    <a:lnTo>
                      <a:pt x="121654" y="16658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52" name="object 1562"/>
              <p:cNvSpPr/>
              <p:nvPr/>
            </p:nvSpPr>
            <p:spPr>
              <a:xfrm>
                <a:off x="11077458" y="5937142"/>
                <a:ext cx="78376" cy="80379"/>
              </a:xfrm>
              <a:custGeom>
                <a:avLst/>
                <a:gdLst/>
                <a:ahLst/>
                <a:cxnLst/>
                <a:rect l="l" t="t" r="r" b="b"/>
                <a:pathLst>
                  <a:path w="129321" h="132626">
                    <a:moveTo>
                      <a:pt x="73375" y="0"/>
                    </a:moveTo>
                    <a:lnTo>
                      <a:pt x="35579" y="9713"/>
                    </a:lnTo>
                    <a:lnTo>
                      <a:pt x="8232" y="39818"/>
                    </a:lnTo>
                    <a:lnTo>
                      <a:pt x="0" y="75808"/>
                    </a:lnTo>
                    <a:lnTo>
                      <a:pt x="990" y="86759"/>
                    </a:lnTo>
                    <a:lnTo>
                      <a:pt x="22856" y="119106"/>
                    </a:lnTo>
                    <a:lnTo>
                      <a:pt x="66651" y="132626"/>
                    </a:lnTo>
                    <a:lnTo>
                      <a:pt x="77436" y="131259"/>
                    </a:lnTo>
                    <a:lnTo>
                      <a:pt x="88541" y="127375"/>
                    </a:lnTo>
                    <a:lnTo>
                      <a:pt x="102326" y="119069"/>
                    </a:lnTo>
                    <a:lnTo>
                      <a:pt x="106081" y="116273"/>
                    </a:lnTo>
                    <a:lnTo>
                      <a:pt x="59157" y="116273"/>
                    </a:lnTo>
                    <a:lnTo>
                      <a:pt x="47651" y="114317"/>
                    </a:lnTo>
                    <a:lnTo>
                      <a:pt x="17063" y="89687"/>
                    </a:lnTo>
                    <a:lnTo>
                      <a:pt x="12248" y="66113"/>
                    </a:lnTo>
                    <a:lnTo>
                      <a:pt x="13896" y="54533"/>
                    </a:lnTo>
                    <a:lnTo>
                      <a:pt x="38509" y="21922"/>
                    </a:lnTo>
                    <a:lnTo>
                      <a:pt x="60801" y="14923"/>
                    </a:lnTo>
                    <a:lnTo>
                      <a:pt x="108210" y="14923"/>
                    </a:lnTo>
                    <a:lnTo>
                      <a:pt x="103478" y="9921"/>
                    </a:lnTo>
                    <a:lnTo>
                      <a:pt x="92978" y="3227"/>
                    </a:lnTo>
                    <a:lnTo>
                      <a:pt x="80556" y="16"/>
                    </a:lnTo>
                    <a:lnTo>
                      <a:pt x="73375" y="0"/>
                    </a:lnTo>
                    <a:close/>
                  </a:path>
                  <a:path w="129321" h="132626">
                    <a:moveTo>
                      <a:pt x="108210" y="14923"/>
                    </a:moveTo>
                    <a:lnTo>
                      <a:pt x="60801" y="14923"/>
                    </a:lnTo>
                    <a:lnTo>
                      <a:pt x="72610" y="15239"/>
                    </a:lnTo>
                    <a:lnTo>
                      <a:pt x="84324" y="18200"/>
                    </a:lnTo>
                    <a:lnTo>
                      <a:pt x="113952" y="45089"/>
                    </a:lnTo>
                    <a:lnTo>
                      <a:pt x="116963" y="56383"/>
                    </a:lnTo>
                    <a:lnTo>
                      <a:pt x="116668" y="68281"/>
                    </a:lnTo>
                    <a:lnTo>
                      <a:pt x="90646" y="107442"/>
                    </a:lnTo>
                    <a:lnTo>
                      <a:pt x="59157" y="116273"/>
                    </a:lnTo>
                    <a:lnTo>
                      <a:pt x="106081" y="116273"/>
                    </a:lnTo>
                    <a:lnTo>
                      <a:pt x="128954" y="78992"/>
                    </a:lnTo>
                    <a:lnTo>
                      <a:pt x="129321" y="73097"/>
                    </a:lnTo>
                    <a:lnTo>
                      <a:pt x="129195" y="67223"/>
                    </a:lnTo>
                    <a:lnTo>
                      <a:pt x="127971" y="54423"/>
                    </a:lnTo>
                    <a:lnTo>
                      <a:pt x="124831" y="42010"/>
                    </a:lnTo>
                    <a:lnTo>
                      <a:pt x="119655" y="30313"/>
                    </a:lnTo>
                    <a:lnTo>
                      <a:pt x="112291" y="19237"/>
                    </a:lnTo>
                    <a:lnTo>
                      <a:pt x="108210" y="14923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53" name="object 1596"/>
              <p:cNvSpPr/>
              <p:nvPr/>
            </p:nvSpPr>
            <p:spPr>
              <a:xfrm>
                <a:off x="11121613" y="5336471"/>
                <a:ext cx="271973" cy="101125"/>
              </a:xfrm>
              <a:custGeom>
                <a:avLst/>
                <a:gdLst/>
                <a:ahLst/>
                <a:cxnLst/>
                <a:rect l="l" t="t" r="r" b="b"/>
                <a:pathLst>
                  <a:path w="448756" h="166857">
                    <a:moveTo>
                      <a:pt x="448756" y="161936"/>
                    </a:moveTo>
                    <a:lnTo>
                      <a:pt x="439546" y="161936"/>
                    </a:lnTo>
                    <a:lnTo>
                      <a:pt x="447242" y="166857"/>
                    </a:lnTo>
                    <a:lnTo>
                      <a:pt x="448756" y="161936"/>
                    </a:lnTo>
                    <a:close/>
                  </a:path>
                  <a:path w="448756" h="166857">
                    <a:moveTo>
                      <a:pt x="129690" y="18014"/>
                    </a:moveTo>
                    <a:lnTo>
                      <a:pt x="12502" y="18014"/>
                    </a:lnTo>
                    <a:lnTo>
                      <a:pt x="25296" y="18034"/>
                    </a:lnTo>
                    <a:lnTo>
                      <a:pt x="37971" y="18967"/>
                    </a:lnTo>
                    <a:lnTo>
                      <a:pt x="50535" y="20661"/>
                    </a:lnTo>
                    <a:lnTo>
                      <a:pt x="62997" y="22961"/>
                    </a:lnTo>
                    <a:lnTo>
                      <a:pt x="75365" y="25714"/>
                    </a:lnTo>
                    <a:lnTo>
                      <a:pt x="100429" y="31929"/>
                    </a:lnTo>
                    <a:lnTo>
                      <a:pt x="138033" y="40594"/>
                    </a:lnTo>
                    <a:lnTo>
                      <a:pt x="185653" y="55791"/>
                    </a:lnTo>
                    <a:lnTo>
                      <a:pt x="232879" y="77130"/>
                    </a:lnTo>
                    <a:lnTo>
                      <a:pt x="244387" y="82069"/>
                    </a:lnTo>
                    <a:lnTo>
                      <a:pt x="255862" y="86781"/>
                    </a:lnTo>
                    <a:lnTo>
                      <a:pt x="267345" y="91229"/>
                    </a:lnTo>
                    <a:lnTo>
                      <a:pt x="280136" y="96414"/>
                    </a:lnTo>
                    <a:lnTo>
                      <a:pt x="292115" y="102182"/>
                    </a:lnTo>
                    <a:lnTo>
                      <a:pt x="303449" y="108374"/>
                    </a:lnTo>
                    <a:lnTo>
                      <a:pt x="314304" y="114833"/>
                    </a:lnTo>
                    <a:lnTo>
                      <a:pt x="335300" y="127949"/>
                    </a:lnTo>
                    <a:lnTo>
                      <a:pt x="345669" y="134226"/>
                    </a:lnTo>
                    <a:lnTo>
                      <a:pt x="383717" y="152636"/>
                    </a:lnTo>
                    <a:lnTo>
                      <a:pt x="430230" y="163381"/>
                    </a:lnTo>
                    <a:lnTo>
                      <a:pt x="439546" y="161936"/>
                    </a:lnTo>
                    <a:lnTo>
                      <a:pt x="448756" y="161936"/>
                    </a:lnTo>
                    <a:lnTo>
                      <a:pt x="450698" y="155622"/>
                    </a:lnTo>
                    <a:lnTo>
                      <a:pt x="443305" y="152428"/>
                    </a:lnTo>
                    <a:lnTo>
                      <a:pt x="438468" y="151172"/>
                    </a:lnTo>
                    <a:lnTo>
                      <a:pt x="426082" y="147599"/>
                    </a:lnTo>
                    <a:lnTo>
                      <a:pt x="390561" y="133510"/>
                    </a:lnTo>
                    <a:lnTo>
                      <a:pt x="356708" y="115997"/>
                    </a:lnTo>
                    <a:lnTo>
                      <a:pt x="312404" y="90947"/>
                    </a:lnTo>
                    <a:lnTo>
                      <a:pt x="301226" y="84899"/>
                    </a:lnTo>
                    <a:lnTo>
                      <a:pt x="265476" y="67633"/>
                    </a:lnTo>
                    <a:lnTo>
                      <a:pt x="229812" y="52211"/>
                    </a:lnTo>
                    <a:lnTo>
                      <a:pt x="183330" y="34499"/>
                    </a:lnTo>
                    <a:lnTo>
                      <a:pt x="134418" y="19194"/>
                    </a:lnTo>
                    <a:lnTo>
                      <a:pt x="129690" y="18014"/>
                    </a:lnTo>
                    <a:close/>
                  </a:path>
                  <a:path w="448756" h="166857">
                    <a:moveTo>
                      <a:pt x="20700" y="0"/>
                    </a:moveTo>
                    <a:lnTo>
                      <a:pt x="10310" y="2385"/>
                    </a:lnTo>
                    <a:lnTo>
                      <a:pt x="5183" y="5428"/>
                    </a:lnTo>
                    <a:lnTo>
                      <a:pt x="0" y="8171"/>
                    </a:lnTo>
                    <a:lnTo>
                      <a:pt x="2910" y="18820"/>
                    </a:lnTo>
                    <a:lnTo>
                      <a:pt x="8282" y="18171"/>
                    </a:lnTo>
                    <a:lnTo>
                      <a:pt x="12502" y="18014"/>
                    </a:lnTo>
                    <a:lnTo>
                      <a:pt x="129690" y="18014"/>
                    </a:lnTo>
                    <a:lnTo>
                      <a:pt x="121745" y="16029"/>
                    </a:lnTo>
                    <a:lnTo>
                      <a:pt x="84389" y="8383"/>
                    </a:lnTo>
                    <a:lnTo>
                      <a:pt x="35544" y="1120"/>
                    </a:lnTo>
                    <a:lnTo>
                      <a:pt x="20700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54" name="object 1603"/>
              <p:cNvSpPr/>
              <p:nvPr/>
            </p:nvSpPr>
            <p:spPr>
              <a:xfrm>
                <a:off x="11327139" y="5360115"/>
                <a:ext cx="85015" cy="37496"/>
              </a:xfrm>
              <a:custGeom>
                <a:avLst/>
                <a:gdLst/>
                <a:ahLst/>
                <a:cxnLst/>
                <a:rect l="l" t="t" r="r" b="b"/>
                <a:pathLst>
                  <a:path w="140275" h="61868">
                    <a:moveTo>
                      <a:pt x="24520" y="0"/>
                    </a:moveTo>
                    <a:lnTo>
                      <a:pt x="5343" y="45"/>
                    </a:lnTo>
                    <a:lnTo>
                      <a:pt x="0" y="4580"/>
                    </a:lnTo>
                    <a:lnTo>
                      <a:pt x="1871" y="10759"/>
                    </a:lnTo>
                    <a:lnTo>
                      <a:pt x="7012" y="13377"/>
                    </a:lnTo>
                    <a:lnTo>
                      <a:pt x="12111" y="14047"/>
                    </a:lnTo>
                    <a:lnTo>
                      <a:pt x="24845" y="16377"/>
                    </a:lnTo>
                    <a:lnTo>
                      <a:pt x="60770" y="29140"/>
                    </a:lnTo>
                    <a:lnTo>
                      <a:pt x="95194" y="45701"/>
                    </a:lnTo>
                    <a:lnTo>
                      <a:pt x="106761" y="50985"/>
                    </a:lnTo>
                    <a:lnTo>
                      <a:pt x="118526" y="55766"/>
                    </a:lnTo>
                    <a:lnTo>
                      <a:pt x="127312" y="58915"/>
                    </a:lnTo>
                    <a:lnTo>
                      <a:pt x="133971" y="61868"/>
                    </a:lnTo>
                    <a:lnTo>
                      <a:pt x="140275" y="51836"/>
                    </a:lnTo>
                    <a:lnTo>
                      <a:pt x="136244" y="45009"/>
                    </a:lnTo>
                    <a:lnTo>
                      <a:pt x="119519" y="36069"/>
                    </a:lnTo>
                    <a:lnTo>
                      <a:pt x="85225" y="18948"/>
                    </a:lnTo>
                    <a:lnTo>
                      <a:pt x="49558" y="5514"/>
                    </a:lnTo>
                    <a:lnTo>
                      <a:pt x="37190" y="2343"/>
                    </a:lnTo>
                    <a:lnTo>
                      <a:pt x="24520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56" name="object 1625"/>
              <p:cNvSpPr/>
              <p:nvPr/>
            </p:nvSpPr>
            <p:spPr>
              <a:xfrm>
                <a:off x="8888525" y="4883443"/>
                <a:ext cx="136432" cy="314562"/>
              </a:xfrm>
              <a:custGeom>
                <a:avLst/>
                <a:gdLst/>
                <a:ahLst/>
                <a:cxnLst/>
                <a:rect l="l" t="t" r="r" b="b"/>
                <a:pathLst>
                  <a:path w="225113" h="519028">
                    <a:moveTo>
                      <a:pt x="92526" y="0"/>
                    </a:moveTo>
                    <a:lnTo>
                      <a:pt x="49553" y="2179"/>
                    </a:lnTo>
                    <a:lnTo>
                      <a:pt x="0" y="7745"/>
                    </a:lnTo>
                    <a:lnTo>
                      <a:pt x="17559" y="519028"/>
                    </a:lnTo>
                    <a:lnTo>
                      <a:pt x="79002" y="519028"/>
                    </a:lnTo>
                    <a:lnTo>
                      <a:pt x="82604" y="325277"/>
                    </a:lnTo>
                    <a:lnTo>
                      <a:pt x="93712" y="324830"/>
                    </a:lnTo>
                    <a:lnTo>
                      <a:pt x="132670" y="316955"/>
                    </a:lnTo>
                    <a:lnTo>
                      <a:pt x="172957" y="299474"/>
                    </a:lnTo>
                    <a:lnTo>
                      <a:pt x="205419" y="272633"/>
                    </a:lnTo>
                    <a:lnTo>
                      <a:pt x="220449" y="238861"/>
                    </a:lnTo>
                    <a:lnTo>
                      <a:pt x="110373" y="238861"/>
                    </a:lnTo>
                    <a:lnTo>
                      <a:pt x="94609" y="238253"/>
                    </a:lnTo>
                    <a:lnTo>
                      <a:pt x="83413" y="201385"/>
                    </a:lnTo>
                    <a:lnTo>
                      <a:pt x="81991" y="150781"/>
                    </a:lnTo>
                    <a:lnTo>
                      <a:pt x="81117" y="105749"/>
                    </a:lnTo>
                    <a:lnTo>
                      <a:pt x="81127" y="74436"/>
                    </a:lnTo>
                    <a:lnTo>
                      <a:pt x="81279" y="70412"/>
                    </a:lnTo>
                    <a:lnTo>
                      <a:pt x="90602" y="69450"/>
                    </a:lnTo>
                    <a:lnTo>
                      <a:pt x="220521" y="69450"/>
                    </a:lnTo>
                    <a:lnTo>
                      <a:pt x="219646" y="60971"/>
                    </a:lnTo>
                    <a:lnTo>
                      <a:pt x="194965" y="22845"/>
                    </a:lnTo>
                    <a:lnTo>
                      <a:pt x="149053" y="4489"/>
                    </a:lnTo>
                    <a:lnTo>
                      <a:pt x="107073" y="145"/>
                    </a:lnTo>
                    <a:lnTo>
                      <a:pt x="92526" y="0"/>
                    </a:lnTo>
                    <a:close/>
                  </a:path>
                  <a:path w="225113" h="519028">
                    <a:moveTo>
                      <a:pt x="220521" y="69450"/>
                    </a:moveTo>
                    <a:lnTo>
                      <a:pt x="90602" y="69450"/>
                    </a:lnTo>
                    <a:lnTo>
                      <a:pt x="105429" y="69664"/>
                    </a:lnTo>
                    <a:lnTo>
                      <a:pt x="122318" y="71259"/>
                    </a:lnTo>
                    <a:lnTo>
                      <a:pt x="156007" y="93772"/>
                    </a:lnTo>
                    <a:lnTo>
                      <a:pt x="160421" y="133055"/>
                    </a:lnTo>
                    <a:lnTo>
                      <a:pt x="160434" y="150781"/>
                    </a:lnTo>
                    <a:lnTo>
                      <a:pt x="159825" y="166574"/>
                    </a:lnTo>
                    <a:lnTo>
                      <a:pt x="156176" y="205535"/>
                    </a:lnTo>
                    <a:lnTo>
                      <a:pt x="126952" y="236240"/>
                    </a:lnTo>
                    <a:lnTo>
                      <a:pt x="110373" y="238861"/>
                    </a:lnTo>
                    <a:lnTo>
                      <a:pt x="220449" y="238861"/>
                    </a:lnTo>
                    <a:lnTo>
                      <a:pt x="224410" y="189928"/>
                    </a:lnTo>
                    <a:lnTo>
                      <a:pt x="225113" y="150781"/>
                    </a:lnTo>
                    <a:lnTo>
                      <a:pt x="224984" y="140404"/>
                    </a:lnTo>
                    <a:lnTo>
                      <a:pt x="223274" y="101671"/>
                    </a:lnTo>
                    <a:lnTo>
                      <a:pt x="221036" y="74436"/>
                    </a:lnTo>
                    <a:lnTo>
                      <a:pt x="220521" y="69450"/>
                    </a:lnTo>
                    <a:close/>
                  </a:path>
                </a:pathLst>
              </a:custGeom>
              <a:solidFill>
                <a:srgbClr val="D43F36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57" name="object 1626"/>
              <p:cNvSpPr/>
              <p:nvPr/>
            </p:nvSpPr>
            <p:spPr>
              <a:xfrm>
                <a:off x="9051555" y="4886978"/>
                <a:ext cx="145945" cy="312004"/>
              </a:xfrm>
              <a:custGeom>
                <a:avLst/>
                <a:gdLst/>
                <a:ahLst/>
                <a:cxnLst/>
                <a:rect l="l" t="t" r="r" b="b"/>
                <a:pathLst>
                  <a:path w="240810" h="514806">
                    <a:moveTo>
                      <a:pt x="120843" y="0"/>
                    </a:moveTo>
                    <a:lnTo>
                      <a:pt x="50437" y="1684"/>
                    </a:lnTo>
                    <a:lnTo>
                      <a:pt x="11219" y="33232"/>
                    </a:lnTo>
                    <a:lnTo>
                      <a:pt x="959" y="72138"/>
                    </a:lnTo>
                    <a:lnTo>
                      <a:pt x="0" y="436456"/>
                    </a:lnTo>
                    <a:lnTo>
                      <a:pt x="723" y="450959"/>
                    </a:lnTo>
                    <a:lnTo>
                      <a:pt x="13415" y="487053"/>
                    </a:lnTo>
                    <a:lnTo>
                      <a:pt x="46586" y="509390"/>
                    </a:lnTo>
                    <a:lnTo>
                      <a:pt x="86610" y="513351"/>
                    </a:lnTo>
                    <a:lnTo>
                      <a:pt x="99777" y="513633"/>
                    </a:lnTo>
                    <a:lnTo>
                      <a:pt x="114688" y="514136"/>
                    </a:lnTo>
                    <a:lnTo>
                      <a:pt x="153350" y="514806"/>
                    </a:lnTo>
                    <a:lnTo>
                      <a:pt x="166244" y="514799"/>
                    </a:lnTo>
                    <a:lnTo>
                      <a:pt x="204208" y="510242"/>
                    </a:lnTo>
                    <a:lnTo>
                      <a:pt x="232001" y="480300"/>
                    </a:lnTo>
                    <a:lnTo>
                      <a:pt x="237410" y="457557"/>
                    </a:lnTo>
                    <a:lnTo>
                      <a:pt x="115172" y="457557"/>
                    </a:lnTo>
                    <a:lnTo>
                      <a:pt x="94267" y="456193"/>
                    </a:lnTo>
                    <a:lnTo>
                      <a:pt x="80973" y="452256"/>
                    </a:lnTo>
                    <a:lnTo>
                      <a:pt x="73586" y="444834"/>
                    </a:lnTo>
                    <a:lnTo>
                      <a:pt x="70403" y="433014"/>
                    </a:lnTo>
                    <a:lnTo>
                      <a:pt x="69721" y="415895"/>
                    </a:lnTo>
                    <a:lnTo>
                      <a:pt x="69812" y="391118"/>
                    </a:lnTo>
                    <a:lnTo>
                      <a:pt x="70643" y="222063"/>
                    </a:lnTo>
                    <a:lnTo>
                      <a:pt x="71303" y="110877"/>
                    </a:lnTo>
                    <a:lnTo>
                      <a:pt x="71668" y="69446"/>
                    </a:lnTo>
                    <a:lnTo>
                      <a:pt x="108845" y="43665"/>
                    </a:lnTo>
                    <a:lnTo>
                      <a:pt x="134602" y="43108"/>
                    </a:lnTo>
                    <a:lnTo>
                      <a:pt x="234715" y="43108"/>
                    </a:lnTo>
                    <a:lnTo>
                      <a:pt x="230466" y="34667"/>
                    </a:lnTo>
                    <a:lnTo>
                      <a:pt x="190772" y="5061"/>
                    </a:lnTo>
                    <a:lnTo>
                      <a:pt x="140613" y="329"/>
                    </a:lnTo>
                    <a:lnTo>
                      <a:pt x="131212" y="112"/>
                    </a:lnTo>
                    <a:lnTo>
                      <a:pt x="120843" y="0"/>
                    </a:lnTo>
                    <a:close/>
                  </a:path>
                  <a:path w="240810" h="514806">
                    <a:moveTo>
                      <a:pt x="234715" y="43108"/>
                    </a:moveTo>
                    <a:lnTo>
                      <a:pt x="134602" y="43108"/>
                    </a:lnTo>
                    <a:lnTo>
                      <a:pt x="148718" y="44985"/>
                    </a:lnTo>
                    <a:lnTo>
                      <a:pt x="158902" y="50073"/>
                    </a:lnTo>
                    <a:lnTo>
                      <a:pt x="168928" y="96404"/>
                    </a:lnTo>
                    <a:lnTo>
                      <a:pt x="170220" y="136348"/>
                    </a:lnTo>
                    <a:lnTo>
                      <a:pt x="171160" y="188879"/>
                    </a:lnTo>
                    <a:lnTo>
                      <a:pt x="171430" y="274471"/>
                    </a:lnTo>
                    <a:lnTo>
                      <a:pt x="171512" y="302898"/>
                    </a:lnTo>
                    <a:lnTo>
                      <a:pt x="171660" y="322332"/>
                    </a:lnTo>
                    <a:lnTo>
                      <a:pt x="171898" y="345698"/>
                    </a:lnTo>
                    <a:lnTo>
                      <a:pt x="172728" y="415895"/>
                    </a:lnTo>
                    <a:lnTo>
                      <a:pt x="170211" y="427465"/>
                    </a:lnTo>
                    <a:lnTo>
                      <a:pt x="133392" y="456225"/>
                    </a:lnTo>
                    <a:lnTo>
                      <a:pt x="115172" y="457557"/>
                    </a:lnTo>
                    <a:lnTo>
                      <a:pt x="237410" y="457557"/>
                    </a:lnTo>
                    <a:lnTo>
                      <a:pt x="237952" y="452541"/>
                    </a:lnTo>
                    <a:lnTo>
                      <a:pt x="239434" y="274471"/>
                    </a:lnTo>
                    <a:lnTo>
                      <a:pt x="239535" y="243537"/>
                    </a:lnTo>
                    <a:lnTo>
                      <a:pt x="239740" y="209819"/>
                    </a:lnTo>
                    <a:lnTo>
                      <a:pt x="239951" y="182897"/>
                    </a:lnTo>
                    <a:lnTo>
                      <a:pt x="240711" y="101300"/>
                    </a:lnTo>
                    <a:lnTo>
                      <a:pt x="240810" y="86370"/>
                    </a:lnTo>
                    <a:lnTo>
                      <a:pt x="240770" y="72138"/>
                    </a:lnTo>
                    <a:lnTo>
                      <a:pt x="239830" y="59746"/>
                    </a:lnTo>
                    <a:lnTo>
                      <a:pt x="236269" y="46195"/>
                    </a:lnTo>
                    <a:lnTo>
                      <a:pt x="234715" y="43108"/>
                    </a:lnTo>
                    <a:close/>
                  </a:path>
                </a:pathLst>
              </a:custGeom>
              <a:solidFill>
                <a:srgbClr val="D43F36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58" name="object 1627"/>
              <p:cNvSpPr/>
              <p:nvPr/>
            </p:nvSpPr>
            <p:spPr>
              <a:xfrm>
                <a:off x="9227390" y="4887724"/>
                <a:ext cx="143068" cy="311184"/>
              </a:xfrm>
              <a:custGeom>
                <a:avLst/>
                <a:gdLst/>
                <a:ahLst/>
                <a:cxnLst/>
                <a:rect l="l" t="t" r="r" b="b"/>
                <a:pathLst>
                  <a:path w="236062" h="513454">
                    <a:moveTo>
                      <a:pt x="221627" y="0"/>
                    </a:moveTo>
                    <a:lnTo>
                      <a:pt x="173956" y="5413"/>
                    </a:lnTo>
                    <a:lnTo>
                      <a:pt x="131520" y="12337"/>
                    </a:lnTo>
                    <a:lnTo>
                      <a:pt x="85066" y="21512"/>
                    </a:lnTo>
                    <a:lnTo>
                      <a:pt x="40357" y="34661"/>
                    </a:lnTo>
                    <a:lnTo>
                      <a:pt x="10771" y="62847"/>
                    </a:lnTo>
                    <a:lnTo>
                      <a:pt x="0" y="434481"/>
                    </a:lnTo>
                    <a:lnTo>
                      <a:pt x="2890" y="449492"/>
                    </a:lnTo>
                    <a:lnTo>
                      <a:pt x="19761" y="485007"/>
                    </a:lnTo>
                    <a:lnTo>
                      <a:pt x="61496" y="510254"/>
                    </a:lnTo>
                    <a:lnTo>
                      <a:pt x="90658" y="513454"/>
                    </a:lnTo>
                    <a:lnTo>
                      <a:pt x="107323" y="512708"/>
                    </a:lnTo>
                    <a:lnTo>
                      <a:pt x="236062" y="501001"/>
                    </a:lnTo>
                    <a:lnTo>
                      <a:pt x="225869" y="448738"/>
                    </a:lnTo>
                    <a:lnTo>
                      <a:pt x="109673" y="448738"/>
                    </a:lnTo>
                    <a:lnTo>
                      <a:pt x="93239" y="445950"/>
                    </a:lnTo>
                    <a:lnTo>
                      <a:pt x="66897" y="412882"/>
                    </a:lnTo>
                    <a:lnTo>
                      <a:pt x="63508" y="364809"/>
                    </a:lnTo>
                    <a:lnTo>
                      <a:pt x="62144" y="313254"/>
                    </a:lnTo>
                    <a:lnTo>
                      <a:pt x="61811" y="237009"/>
                    </a:lnTo>
                    <a:lnTo>
                      <a:pt x="61983" y="218318"/>
                    </a:lnTo>
                    <a:lnTo>
                      <a:pt x="63085" y="167234"/>
                    </a:lnTo>
                    <a:lnTo>
                      <a:pt x="65034" y="129021"/>
                    </a:lnTo>
                    <a:lnTo>
                      <a:pt x="87585" y="95736"/>
                    </a:lnTo>
                    <a:lnTo>
                      <a:pt x="220712" y="78187"/>
                    </a:lnTo>
                    <a:lnTo>
                      <a:pt x="221627" y="0"/>
                    </a:lnTo>
                    <a:close/>
                  </a:path>
                  <a:path w="236062" h="513454">
                    <a:moveTo>
                      <a:pt x="224285" y="440617"/>
                    </a:moveTo>
                    <a:lnTo>
                      <a:pt x="186123" y="444956"/>
                    </a:lnTo>
                    <a:lnTo>
                      <a:pt x="136178" y="448354"/>
                    </a:lnTo>
                    <a:lnTo>
                      <a:pt x="109673" y="448738"/>
                    </a:lnTo>
                    <a:lnTo>
                      <a:pt x="225869" y="448738"/>
                    </a:lnTo>
                    <a:lnTo>
                      <a:pt x="224285" y="440617"/>
                    </a:lnTo>
                    <a:close/>
                  </a:path>
                </a:pathLst>
              </a:custGeom>
              <a:solidFill>
                <a:srgbClr val="D43F36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59" name="object 1628"/>
              <p:cNvSpPr/>
              <p:nvPr/>
            </p:nvSpPr>
            <p:spPr>
              <a:xfrm>
                <a:off x="9398094" y="4887724"/>
                <a:ext cx="143067" cy="311184"/>
              </a:xfrm>
              <a:custGeom>
                <a:avLst/>
                <a:gdLst/>
                <a:ahLst/>
                <a:cxnLst/>
                <a:rect l="l" t="t" r="r" b="b"/>
                <a:pathLst>
                  <a:path w="236061" h="513454">
                    <a:moveTo>
                      <a:pt x="221630" y="0"/>
                    </a:moveTo>
                    <a:lnTo>
                      <a:pt x="173962" y="5412"/>
                    </a:lnTo>
                    <a:lnTo>
                      <a:pt x="131525" y="12335"/>
                    </a:lnTo>
                    <a:lnTo>
                      <a:pt x="85072" y="21508"/>
                    </a:lnTo>
                    <a:lnTo>
                      <a:pt x="40364" y="34655"/>
                    </a:lnTo>
                    <a:lnTo>
                      <a:pt x="10769" y="62847"/>
                    </a:lnTo>
                    <a:lnTo>
                      <a:pt x="0" y="434481"/>
                    </a:lnTo>
                    <a:lnTo>
                      <a:pt x="2891" y="449492"/>
                    </a:lnTo>
                    <a:lnTo>
                      <a:pt x="19762" y="485007"/>
                    </a:lnTo>
                    <a:lnTo>
                      <a:pt x="61492" y="510254"/>
                    </a:lnTo>
                    <a:lnTo>
                      <a:pt x="90655" y="513454"/>
                    </a:lnTo>
                    <a:lnTo>
                      <a:pt x="107321" y="512708"/>
                    </a:lnTo>
                    <a:lnTo>
                      <a:pt x="236061" y="501002"/>
                    </a:lnTo>
                    <a:lnTo>
                      <a:pt x="225872" y="448740"/>
                    </a:lnTo>
                    <a:lnTo>
                      <a:pt x="109683" y="448740"/>
                    </a:lnTo>
                    <a:lnTo>
                      <a:pt x="93242" y="445955"/>
                    </a:lnTo>
                    <a:lnTo>
                      <a:pt x="66898" y="412882"/>
                    </a:lnTo>
                    <a:lnTo>
                      <a:pt x="63510" y="364809"/>
                    </a:lnTo>
                    <a:lnTo>
                      <a:pt x="62143" y="313254"/>
                    </a:lnTo>
                    <a:lnTo>
                      <a:pt x="61808" y="237008"/>
                    </a:lnTo>
                    <a:lnTo>
                      <a:pt x="61979" y="218316"/>
                    </a:lnTo>
                    <a:lnTo>
                      <a:pt x="63081" y="167231"/>
                    </a:lnTo>
                    <a:lnTo>
                      <a:pt x="65033" y="129017"/>
                    </a:lnTo>
                    <a:lnTo>
                      <a:pt x="87573" y="95736"/>
                    </a:lnTo>
                    <a:lnTo>
                      <a:pt x="220700" y="78187"/>
                    </a:lnTo>
                    <a:lnTo>
                      <a:pt x="221630" y="0"/>
                    </a:lnTo>
                    <a:close/>
                  </a:path>
                  <a:path w="236061" h="513454">
                    <a:moveTo>
                      <a:pt x="224289" y="440617"/>
                    </a:moveTo>
                    <a:lnTo>
                      <a:pt x="186132" y="444955"/>
                    </a:lnTo>
                    <a:lnTo>
                      <a:pt x="136182" y="448355"/>
                    </a:lnTo>
                    <a:lnTo>
                      <a:pt x="109683" y="448740"/>
                    </a:lnTo>
                    <a:lnTo>
                      <a:pt x="225872" y="448740"/>
                    </a:lnTo>
                    <a:lnTo>
                      <a:pt x="224289" y="440617"/>
                    </a:lnTo>
                    <a:close/>
                  </a:path>
                </a:pathLst>
              </a:custGeom>
              <a:solidFill>
                <a:srgbClr val="D43F36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60" name="object 1629"/>
              <p:cNvSpPr/>
              <p:nvPr/>
            </p:nvSpPr>
            <p:spPr>
              <a:xfrm>
                <a:off x="9569120" y="4881915"/>
                <a:ext cx="150723" cy="319635"/>
              </a:xfrm>
              <a:custGeom>
                <a:avLst/>
                <a:gdLst/>
                <a:ahLst/>
                <a:cxnLst/>
                <a:rect l="l" t="t" r="r" b="b"/>
                <a:pathLst>
                  <a:path w="248693" h="527397">
                    <a:moveTo>
                      <a:pt x="71683" y="0"/>
                    </a:moveTo>
                    <a:lnTo>
                      <a:pt x="0" y="8774"/>
                    </a:lnTo>
                    <a:lnTo>
                      <a:pt x="10240" y="527397"/>
                    </a:lnTo>
                    <a:lnTo>
                      <a:pt x="84845" y="524476"/>
                    </a:lnTo>
                    <a:lnTo>
                      <a:pt x="139181" y="347455"/>
                    </a:lnTo>
                    <a:lnTo>
                      <a:pt x="79002" y="347455"/>
                    </a:lnTo>
                    <a:lnTo>
                      <a:pt x="71683" y="0"/>
                    </a:lnTo>
                    <a:close/>
                  </a:path>
                  <a:path w="248693" h="527397">
                    <a:moveTo>
                      <a:pt x="245995" y="219438"/>
                    </a:moveTo>
                    <a:lnTo>
                      <a:pt x="178476" y="219438"/>
                    </a:lnTo>
                    <a:lnTo>
                      <a:pt x="167492" y="523010"/>
                    </a:lnTo>
                    <a:lnTo>
                      <a:pt x="242097" y="521544"/>
                    </a:lnTo>
                    <a:lnTo>
                      <a:pt x="245995" y="219438"/>
                    </a:lnTo>
                    <a:close/>
                  </a:path>
                  <a:path w="248693" h="527397">
                    <a:moveTo>
                      <a:pt x="248693" y="10271"/>
                    </a:moveTo>
                    <a:lnTo>
                      <a:pt x="179942" y="13203"/>
                    </a:lnTo>
                    <a:lnTo>
                      <a:pt x="79002" y="347455"/>
                    </a:lnTo>
                    <a:lnTo>
                      <a:pt x="139181" y="347455"/>
                    </a:lnTo>
                    <a:lnTo>
                      <a:pt x="178476" y="219438"/>
                    </a:lnTo>
                    <a:lnTo>
                      <a:pt x="245995" y="219438"/>
                    </a:lnTo>
                    <a:lnTo>
                      <a:pt x="248693" y="10271"/>
                    </a:lnTo>
                    <a:close/>
                  </a:path>
                </a:pathLst>
              </a:custGeom>
              <a:solidFill>
                <a:srgbClr val="D43F36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61" name="object 1630"/>
              <p:cNvSpPr/>
              <p:nvPr/>
            </p:nvSpPr>
            <p:spPr>
              <a:xfrm>
                <a:off x="9749127" y="4804346"/>
                <a:ext cx="150723" cy="397208"/>
              </a:xfrm>
              <a:custGeom>
                <a:avLst/>
                <a:gdLst/>
                <a:ahLst/>
                <a:cxnLst/>
                <a:rect l="l" t="t" r="r" b="b"/>
                <a:pathLst>
                  <a:path w="248693" h="655393">
                    <a:moveTo>
                      <a:pt x="71683" y="127985"/>
                    </a:moveTo>
                    <a:lnTo>
                      <a:pt x="0" y="136760"/>
                    </a:lnTo>
                    <a:lnTo>
                      <a:pt x="10240" y="655393"/>
                    </a:lnTo>
                    <a:lnTo>
                      <a:pt x="84845" y="652461"/>
                    </a:lnTo>
                    <a:lnTo>
                      <a:pt x="139178" y="475451"/>
                    </a:lnTo>
                    <a:lnTo>
                      <a:pt x="78992" y="475451"/>
                    </a:lnTo>
                    <a:lnTo>
                      <a:pt x="71683" y="127985"/>
                    </a:lnTo>
                    <a:close/>
                  </a:path>
                  <a:path w="248693" h="655393">
                    <a:moveTo>
                      <a:pt x="246008" y="347423"/>
                    </a:moveTo>
                    <a:lnTo>
                      <a:pt x="178476" y="347423"/>
                    </a:lnTo>
                    <a:lnTo>
                      <a:pt x="167523" y="650995"/>
                    </a:lnTo>
                    <a:lnTo>
                      <a:pt x="242128" y="649540"/>
                    </a:lnTo>
                    <a:lnTo>
                      <a:pt x="246008" y="347423"/>
                    </a:lnTo>
                    <a:close/>
                  </a:path>
                  <a:path w="248693" h="655393">
                    <a:moveTo>
                      <a:pt x="248693" y="138257"/>
                    </a:moveTo>
                    <a:lnTo>
                      <a:pt x="179942" y="141189"/>
                    </a:lnTo>
                    <a:lnTo>
                      <a:pt x="78992" y="475451"/>
                    </a:lnTo>
                    <a:lnTo>
                      <a:pt x="139178" y="475451"/>
                    </a:lnTo>
                    <a:lnTo>
                      <a:pt x="178476" y="347423"/>
                    </a:lnTo>
                    <a:lnTo>
                      <a:pt x="246008" y="347423"/>
                    </a:lnTo>
                    <a:lnTo>
                      <a:pt x="248693" y="138257"/>
                    </a:lnTo>
                    <a:close/>
                  </a:path>
                  <a:path w="248693" h="655393">
                    <a:moveTo>
                      <a:pt x="31475" y="0"/>
                    </a:moveTo>
                    <a:lnTo>
                      <a:pt x="13915" y="51914"/>
                    </a:lnTo>
                    <a:lnTo>
                      <a:pt x="127273" y="128739"/>
                    </a:lnTo>
                    <a:lnTo>
                      <a:pt x="212428" y="51914"/>
                    </a:lnTo>
                    <a:lnTo>
                      <a:pt x="114855" y="51914"/>
                    </a:lnTo>
                    <a:lnTo>
                      <a:pt x="31475" y="0"/>
                    </a:lnTo>
                    <a:close/>
                  </a:path>
                  <a:path w="248693" h="655393">
                    <a:moveTo>
                      <a:pt x="187250" y="0"/>
                    </a:moveTo>
                    <a:lnTo>
                      <a:pt x="114855" y="51914"/>
                    </a:lnTo>
                    <a:lnTo>
                      <a:pt x="212428" y="51914"/>
                    </a:lnTo>
                    <a:lnTo>
                      <a:pt x="224569" y="40962"/>
                    </a:lnTo>
                    <a:lnTo>
                      <a:pt x="187250" y="0"/>
                    </a:lnTo>
                    <a:close/>
                  </a:path>
                </a:pathLst>
              </a:custGeom>
              <a:solidFill>
                <a:srgbClr val="D43F36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62" name="object 1631"/>
              <p:cNvSpPr/>
              <p:nvPr/>
            </p:nvSpPr>
            <p:spPr>
              <a:xfrm>
                <a:off x="9928827" y="4887724"/>
                <a:ext cx="143067" cy="311184"/>
              </a:xfrm>
              <a:custGeom>
                <a:avLst/>
                <a:gdLst/>
                <a:ahLst/>
                <a:cxnLst/>
                <a:rect l="l" t="t" r="r" b="b"/>
                <a:pathLst>
                  <a:path w="236061" h="513454">
                    <a:moveTo>
                      <a:pt x="221638" y="0"/>
                    </a:moveTo>
                    <a:lnTo>
                      <a:pt x="173965" y="5412"/>
                    </a:lnTo>
                    <a:lnTo>
                      <a:pt x="131530" y="12335"/>
                    </a:lnTo>
                    <a:lnTo>
                      <a:pt x="85079" y="21508"/>
                    </a:lnTo>
                    <a:lnTo>
                      <a:pt x="40367" y="34655"/>
                    </a:lnTo>
                    <a:lnTo>
                      <a:pt x="10780" y="62847"/>
                    </a:lnTo>
                    <a:lnTo>
                      <a:pt x="0" y="434481"/>
                    </a:lnTo>
                    <a:lnTo>
                      <a:pt x="2891" y="449492"/>
                    </a:lnTo>
                    <a:lnTo>
                      <a:pt x="19762" y="485007"/>
                    </a:lnTo>
                    <a:lnTo>
                      <a:pt x="61492" y="510254"/>
                    </a:lnTo>
                    <a:lnTo>
                      <a:pt x="90655" y="513454"/>
                    </a:lnTo>
                    <a:lnTo>
                      <a:pt x="107321" y="512708"/>
                    </a:lnTo>
                    <a:lnTo>
                      <a:pt x="236061" y="501001"/>
                    </a:lnTo>
                    <a:lnTo>
                      <a:pt x="225873" y="448739"/>
                    </a:lnTo>
                    <a:lnTo>
                      <a:pt x="109678" y="448739"/>
                    </a:lnTo>
                    <a:lnTo>
                      <a:pt x="93238" y="445953"/>
                    </a:lnTo>
                    <a:lnTo>
                      <a:pt x="66898" y="412882"/>
                    </a:lnTo>
                    <a:lnTo>
                      <a:pt x="63510" y="364809"/>
                    </a:lnTo>
                    <a:lnTo>
                      <a:pt x="62143" y="313254"/>
                    </a:lnTo>
                    <a:lnTo>
                      <a:pt x="61808" y="237008"/>
                    </a:lnTo>
                    <a:lnTo>
                      <a:pt x="61979" y="218316"/>
                    </a:lnTo>
                    <a:lnTo>
                      <a:pt x="63081" y="167231"/>
                    </a:lnTo>
                    <a:lnTo>
                      <a:pt x="65033" y="129017"/>
                    </a:lnTo>
                    <a:lnTo>
                      <a:pt x="87573" y="95736"/>
                    </a:lnTo>
                    <a:lnTo>
                      <a:pt x="220700" y="78187"/>
                    </a:lnTo>
                    <a:lnTo>
                      <a:pt x="221638" y="0"/>
                    </a:lnTo>
                    <a:close/>
                  </a:path>
                  <a:path w="236061" h="513454">
                    <a:moveTo>
                      <a:pt x="224289" y="440618"/>
                    </a:moveTo>
                    <a:lnTo>
                      <a:pt x="186128" y="444956"/>
                    </a:lnTo>
                    <a:lnTo>
                      <a:pt x="136175" y="448355"/>
                    </a:lnTo>
                    <a:lnTo>
                      <a:pt x="109678" y="448739"/>
                    </a:lnTo>
                    <a:lnTo>
                      <a:pt x="225873" y="448739"/>
                    </a:lnTo>
                    <a:lnTo>
                      <a:pt x="224289" y="440618"/>
                    </a:lnTo>
                    <a:close/>
                  </a:path>
                </a:pathLst>
              </a:custGeom>
              <a:solidFill>
                <a:srgbClr val="D43F36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63" name="object 1632"/>
              <p:cNvSpPr/>
              <p:nvPr/>
            </p:nvSpPr>
            <p:spPr>
              <a:xfrm>
                <a:off x="10099847" y="4881913"/>
                <a:ext cx="146294" cy="318753"/>
              </a:xfrm>
              <a:custGeom>
                <a:avLst/>
                <a:gdLst/>
                <a:ahLst/>
                <a:cxnLst/>
                <a:rect l="l" t="t" r="r" b="b"/>
                <a:pathLst>
                  <a:path w="241385" h="525942">
                    <a:moveTo>
                      <a:pt x="64364" y="0"/>
                    </a:moveTo>
                    <a:lnTo>
                      <a:pt x="0" y="11706"/>
                    </a:lnTo>
                    <a:lnTo>
                      <a:pt x="5853" y="525942"/>
                    </a:lnTo>
                    <a:lnTo>
                      <a:pt x="70217" y="525942"/>
                    </a:lnTo>
                    <a:lnTo>
                      <a:pt x="71683" y="303571"/>
                    </a:lnTo>
                    <a:lnTo>
                      <a:pt x="131211" y="303571"/>
                    </a:lnTo>
                    <a:lnTo>
                      <a:pt x="109724" y="265541"/>
                    </a:lnTo>
                    <a:lnTo>
                      <a:pt x="138538" y="219438"/>
                    </a:lnTo>
                    <a:lnTo>
                      <a:pt x="67296" y="219438"/>
                    </a:lnTo>
                    <a:lnTo>
                      <a:pt x="64364" y="0"/>
                    </a:lnTo>
                    <a:close/>
                  </a:path>
                  <a:path w="241385" h="525942">
                    <a:moveTo>
                      <a:pt x="131211" y="303571"/>
                    </a:moveTo>
                    <a:lnTo>
                      <a:pt x="71683" y="303571"/>
                    </a:lnTo>
                    <a:lnTo>
                      <a:pt x="172623" y="524476"/>
                    </a:lnTo>
                    <a:lnTo>
                      <a:pt x="230401" y="479126"/>
                    </a:lnTo>
                    <a:lnTo>
                      <a:pt x="131211" y="303571"/>
                    </a:lnTo>
                    <a:close/>
                  </a:path>
                  <a:path w="241385" h="525942">
                    <a:moveTo>
                      <a:pt x="199690" y="4418"/>
                    </a:moveTo>
                    <a:lnTo>
                      <a:pt x="67296" y="219438"/>
                    </a:lnTo>
                    <a:lnTo>
                      <a:pt x="138538" y="219438"/>
                    </a:lnTo>
                    <a:lnTo>
                      <a:pt x="241385" y="54877"/>
                    </a:lnTo>
                    <a:lnTo>
                      <a:pt x="199690" y="4418"/>
                    </a:lnTo>
                    <a:close/>
                  </a:path>
                </a:pathLst>
              </a:custGeom>
              <a:solidFill>
                <a:srgbClr val="D43F36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64" name="object 1633"/>
              <p:cNvSpPr/>
              <p:nvPr/>
            </p:nvSpPr>
            <p:spPr>
              <a:xfrm>
                <a:off x="10274402" y="4886978"/>
                <a:ext cx="145945" cy="312004"/>
              </a:xfrm>
              <a:custGeom>
                <a:avLst/>
                <a:gdLst/>
                <a:ahLst/>
                <a:cxnLst/>
                <a:rect l="l" t="t" r="r" b="b"/>
                <a:pathLst>
                  <a:path w="240810" h="514806">
                    <a:moveTo>
                      <a:pt x="120846" y="0"/>
                    </a:moveTo>
                    <a:lnTo>
                      <a:pt x="50434" y="1684"/>
                    </a:lnTo>
                    <a:lnTo>
                      <a:pt x="11216" y="33233"/>
                    </a:lnTo>
                    <a:lnTo>
                      <a:pt x="959" y="72138"/>
                    </a:lnTo>
                    <a:lnTo>
                      <a:pt x="0" y="436452"/>
                    </a:lnTo>
                    <a:lnTo>
                      <a:pt x="723" y="450956"/>
                    </a:lnTo>
                    <a:lnTo>
                      <a:pt x="13414" y="487052"/>
                    </a:lnTo>
                    <a:lnTo>
                      <a:pt x="46582" y="509390"/>
                    </a:lnTo>
                    <a:lnTo>
                      <a:pt x="86606" y="513351"/>
                    </a:lnTo>
                    <a:lnTo>
                      <a:pt x="99772" y="513633"/>
                    </a:lnTo>
                    <a:lnTo>
                      <a:pt x="114682" y="514136"/>
                    </a:lnTo>
                    <a:lnTo>
                      <a:pt x="153346" y="514806"/>
                    </a:lnTo>
                    <a:lnTo>
                      <a:pt x="166239" y="514799"/>
                    </a:lnTo>
                    <a:lnTo>
                      <a:pt x="204202" y="510244"/>
                    </a:lnTo>
                    <a:lnTo>
                      <a:pt x="231992" y="480302"/>
                    </a:lnTo>
                    <a:lnTo>
                      <a:pt x="237400" y="457557"/>
                    </a:lnTo>
                    <a:lnTo>
                      <a:pt x="115172" y="457557"/>
                    </a:lnTo>
                    <a:lnTo>
                      <a:pt x="94267" y="456193"/>
                    </a:lnTo>
                    <a:lnTo>
                      <a:pt x="80973" y="452256"/>
                    </a:lnTo>
                    <a:lnTo>
                      <a:pt x="73586" y="444834"/>
                    </a:lnTo>
                    <a:lnTo>
                      <a:pt x="70403" y="433014"/>
                    </a:lnTo>
                    <a:lnTo>
                      <a:pt x="69721" y="415895"/>
                    </a:lnTo>
                    <a:lnTo>
                      <a:pt x="69811" y="391118"/>
                    </a:lnTo>
                    <a:lnTo>
                      <a:pt x="70638" y="222062"/>
                    </a:lnTo>
                    <a:lnTo>
                      <a:pt x="71295" y="110877"/>
                    </a:lnTo>
                    <a:lnTo>
                      <a:pt x="71658" y="69442"/>
                    </a:lnTo>
                    <a:lnTo>
                      <a:pt x="108843" y="43665"/>
                    </a:lnTo>
                    <a:lnTo>
                      <a:pt x="134597" y="43108"/>
                    </a:lnTo>
                    <a:lnTo>
                      <a:pt x="234712" y="43108"/>
                    </a:lnTo>
                    <a:lnTo>
                      <a:pt x="230462" y="34666"/>
                    </a:lnTo>
                    <a:lnTo>
                      <a:pt x="190767" y="5061"/>
                    </a:lnTo>
                    <a:lnTo>
                      <a:pt x="140612" y="329"/>
                    </a:lnTo>
                    <a:lnTo>
                      <a:pt x="131214" y="112"/>
                    </a:lnTo>
                    <a:lnTo>
                      <a:pt x="120846" y="0"/>
                    </a:lnTo>
                    <a:close/>
                  </a:path>
                  <a:path w="240810" h="514806">
                    <a:moveTo>
                      <a:pt x="234712" y="43108"/>
                    </a:moveTo>
                    <a:lnTo>
                      <a:pt x="134597" y="43108"/>
                    </a:lnTo>
                    <a:lnTo>
                      <a:pt x="148714" y="44984"/>
                    </a:lnTo>
                    <a:lnTo>
                      <a:pt x="158901" y="50071"/>
                    </a:lnTo>
                    <a:lnTo>
                      <a:pt x="168919" y="96404"/>
                    </a:lnTo>
                    <a:lnTo>
                      <a:pt x="170216" y="136348"/>
                    </a:lnTo>
                    <a:lnTo>
                      <a:pt x="171159" y="188879"/>
                    </a:lnTo>
                    <a:lnTo>
                      <a:pt x="171430" y="274471"/>
                    </a:lnTo>
                    <a:lnTo>
                      <a:pt x="171512" y="302899"/>
                    </a:lnTo>
                    <a:lnTo>
                      <a:pt x="171660" y="322333"/>
                    </a:lnTo>
                    <a:lnTo>
                      <a:pt x="171898" y="345699"/>
                    </a:lnTo>
                    <a:lnTo>
                      <a:pt x="172728" y="415895"/>
                    </a:lnTo>
                    <a:lnTo>
                      <a:pt x="170211" y="427465"/>
                    </a:lnTo>
                    <a:lnTo>
                      <a:pt x="133391" y="456225"/>
                    </a:lnTo>
                    <a:lnTo>
                      <a:pt x="115172" y="457557"/>
                    </a:lnTo>
                    <a:lnTo>
                      <a:pt x="237400" y="457557"/>
                    </a:lnTo>
                    <a:lnTo>
                      <a:pt x="237942" y="452541"/>
                    </a:lnTo>
                    <a:lnTo>
                      <a:pt x="239434" y="274471"/>
                    </a:lnTo>
                    <a:lnTo>
                      <a:pt x="239535" y="243537"/>
                    </a:lnTo>
                    <a:lnTo>
                      <a:pt x="239740" y="209819"/>
                    </a:lnTo>
                    <a:lnTo>
                      <a:pt x="239951" y="182897"/>
                    </a:lnTo>
                    <a:lnTo>
                      <a:pt x="240711" y="101300"/>
                    </a:lnTo>
                    <a:lnTo>
                      <a:pt x="240810" y="86370"/>
                    </a:lnTo>
                    <a:lnTo>
                      <a:pt x="240770" y="72138"/>
                    </a:lnTo>
                    <a:lnTo>
                      <a:pt x="239830" y="59745"/>
                    </a:lnTo>
                    <a:lnTo>
                      <a:pt x="236267" y="46194"/>
                    </a:lnTo>
                    <a:lnTo>
                      <a:pt x="234712" y="43108"/>
                    </a:lnTo>
                    <a:close/>
                  </a:path>
                </a:pathLst>
              </a:custGeom>
              <a:solidFill>
                <a:srgbClr val="D43F36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65" name="object 1634"/>
              <p:cNvSpPr/>
              <p:nvPr/>
            </p:nvSpPr>
            <p:spPr>
              <a:xfrm>
                <a:off x="10450564" y="4886720"/>
                <a:ext cx="139199" cy="311285"/>
              </a:xfrm>
              <a:custGeom>
                <a:avLst/>
                <a:gdLst/>
                <a:ahLst/>
                <a:cxnLst/>
                <a:rect l="l" t="t" r="r" b="b"/>
                <a:pathLst>
                  <a:path w="229678" h="513621">
                    <a:moveTo>
                      <a:pt x="62554" y="0"/>
                    </a:moveTo>
                    <a:lnTo>
                      <a:pt x="37135" y="323"/>
                    </a:lnTo>
                    <a:lnTo>
                      <a:pt x="12218" y="1051"/>
                    </a:lnTo>
                    <a:lnTo>
                      <a:pt x="0" y="1595"/>
                    </a:lnTo>
                    <a:lnTo>
                      <a:pt x="10250" y="513621"/>
                    </a:lnTo>
                    <a:lnTo>
                      <a:pt x="229678" y="513621"/>
                    </a:lnTo>
                    <a:lnTo>
                      <a:pt x="229678" y="458775"/>
                    </a:lnTo>
                    <a:lnTo>
                      <a:pt x="80688" y="447714"/>
                    </a:lnTo>
                    <a:lnTo>
                      <a:pt x="79767" y="435248"/>
                    </a:lnTo>
                    <a:lnTo>
                      <a:pt x="78583" y="422051"/>
                    </a:lnTo>
                    <a:lnTo>
                      <a:pt x="77284" y="408485"/>
                    </a:lnTo>
                    <a:lnTo>
                      <a:pt x="76017" y="394914"/>
                    </a:lnTo>
                    <a:lnTo>
                      <a:pt x="74929" y="381701"/>
                    </a:lnTo>
                    <a:lnTo>
                      <a:pt x="74168" y="369210"/>
                    </a:lnTo>
                    <a:lnTo>
                      <a:pt x="73882" y="357804"/>
                    </a:lnTo>
                    <a:lnTo>
                      <a:pt x="73882" y="349030"/>
                    </a:lnTo>
                    <a:lnTo>
                      <a:pt x="211396" y="330758"/>
                    </a:lnTo>
                    <a:lnTo>
                      <a:pt x="211396" y="275880"/>
                    </a:lnTo>
                    <a:lnTo>
                      <a:pt x="73750" y="274592"/>
                    </a:lnTo>
                    <a:lnTo>
                      <a:pt x="70213" y="226995"/>
                    </a:lnTo>
                    <a:lnTo>
                      <a:pt x="67577" y="182243"/>
                    </a:lnTo>
                    <a:lnTo>
                      <a:pt x="65392" y="134116"/>
                    </a:lnTo>
                    <a:lnTo>
                      <a:pt x="64341" y="89790"/>
                    </a:lnTo>
                    <a:lnTo>
                      <a:pt x="64360" y="77100"/>
                    </a:lnTo>
                    <a:lnTo>
                      <a:pt x="64608" y="65895"/>
                    </a:lnTo>
                    <a:lnTo>
                      <a:pt x="65107" y="56442"/>
                    </a:lnTo>
                    <a:lnTo>
                      <a:pt x="229678" y="56442"/>
                    </a:lnTo>
                    <a:lnTo>
                      <a:pt x="228535" y="1595"/>
                    </a:lnTo>
                    <a:lnTo>
                      <a:pt x="62554" y="0"/>
                    </a:lnTo>
                    <a:close/>
                  </a:path>
                </a:pathLst>
              </a:custGeom>
              <a:solidFill>
                <a:srgbClr val="D43F36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66" name="object 1635"/>
              <p:cNvSpPr/>
              <p:nvPr/>
            </p:nvSpPr>
            <p:spPr>
              <a:xfrm>
                <a:off x="7956095" y="5330627"/>
                <a:ext cx="249353" cy="364418"/>
              </a:xfrm>
              <a:custGeom>
                <a:avLst/>
                <a:gdLst/>
                <a:ahLst/>
                <a:cxnLst/>
                <a:rect l="l" t="t" r="r" b="b"/>
                <a:pathLst>
                  <a:path w="411433" h="601290">
                    <a:moveTo>
                      <a:pt x="311226" y="0"/>
                    </a:moveTo>
                    <a:lnTo>
                      <a:pt x="124698" y="2921"/>
                    </a:lnTo>
                    <a:lnTo>
                      <a:pt x="127054" y="111422"/>
                    </a:lnTo>
                    <a:lnTo>
                      <a:pt x="127147" y="172958"/>
                    </a:lnTo>
                    <a:lnTo>
                      <a:pt x="126112" y="216922"/>
                    </a:lnTo>
                    <a:lnTo>
                      <a:pt x="122492" y="261028"/>
                    </a:lnTo>
                    <a:lnTo>
                      <a:pt x="110838" y="308929"/>
                    </a:lnTo>
                    <a:lnTo>
                      <a:pt x="98181" y="348091"/>
                    </a:lnTo>
                    <a:lnTo>
                      <a:pt x="84569" y="385842"/>
                    </a:lnTo>
                    <a:lnTo>
                      <a:pt x="66124" y="433416"/>
                    </a:lnTo>
                    <a:lnTo>
                      <a:pt x="2159" y="451013"/>
                    </a:lnTo>
                    <a:lnTo>
                      <a:pt x="1093" y="463700"/>
                    </a:lnTo>
                    <a:lnTo>
                      <a:pt x="334" y="476303"/>
                    </a:lnTo>
                    <a:lnTo>
                      <a:pt x="0" y="488886"/>
                    </a:lnTo>
                    <a:lnTo>
                      <a:pt x="208" y="501509"/>
                    </a:lnTo>
                    <a:lnTo>
                      <a:pt x="1079" y="514235"/>
                    </a:lnTo>
                    <a:lnTo>
                      <a:pt x="1812" y="518622"/>
                    </a:lnTo>
                    <a:lnTo>
                      <a:pt x="3536" y="565338"/>
                    </a:lnTo>
                    <a:lnTo>
                      <a:pt x="4572" y="595068"/>
                    </a:lnTo>
                    <a:lnTo>
                      <a:pt x="4743" y="601290"/>
                    </a:lnTo>
                    <a:lnTo>
                      <a:pt x="73495" y="601290"/>
                    </a:lnTo>
                    <a:lnTo>
                      <a:pt x="74961" y="517167"/>
                    </a:lnTo>
                    <a:lnTo>
                      <a:pt x="409722" y="515691"/>
                    </a:lnTo>
                    <a:lnTo>
                      <a:pt x="411433" y="445473"/>
                    </a:lnTo>
                    <a:lnTo>
                      <a:pt x="394079" y="445075"/>
                    </a:lnTo>
                    <a:lnTo>
                      <a:pt x="160228" y="445075"/>
                    </a:lnTo>
                    <a:lnTo>
                      <a:pt x="147979" y="444506"/>
                    </a:lnTo>
                    <a:lnTo>
                      <a:pt x="142885" y="442896"/>
                    </a:lnTo>
                    <a:lnTo>
                      <a:pt x="143158" y="440023"/>
                    </a:lnTo>
                    <a:lnTo>
                      <a:pt x="144078" y="436520"/>
                    </a:lnTo>
                    <a:lnTo>
                      <a:pt x="145576" y="432243"/>
                    </a:lnTo>
                    <a:lnTo>
                      <a:pt x="147584" y="427048"/>
                    </a:lnTo>
                    <a:lnTo>
                      <a:pt x="150033" y="420790"/>
                    </a:lnTo>
                    <a:lnTo>
                      <a:pt x="152855" y="413327"/>
                    </a:lnTo>
                    <a:lnTo>
                      <a:pt x="166495" y="368534"/>
                    </a:lnTo>
                    <a:lnTo>
                      <a:pt x="177274" y="315220"/>
                    </a:lnTo>
                    <a:lnTo>
                      <a:pt x="183692" y="268126"/>
                    </a:lnTo>
                    <a:lnTo>
                      <a:pt x="186935" y="218675"/>
                    </a:lnTo>
                    <a:lnTo>
                      <a:pt x="186992" y="102287"/>
                    </a:lnTo>
                    <a:lnTo>
                      <a:pt x="187068" y="95060"/>
                    </a:lnTo>
                    <a:lnTo>
                      <a:pt x="187169" y="88609"/>
                    </a:lnTo>
                    <a:lnTo>
                      <a:pt x="187353" y="80876"/>
                    </a:lnTo>
                    <a:lnTo>
                      <a:pt x="187730" y="73970"/>
                    </a:lnTo>
                    <a:lnTo>
                      <a:pt x="188265" y="71004"/>
                    </a:lnTo>
                    <a:lnTo>
                      <a:pt x="312494" y="71004"/>
                    </a:lnTo>
                    <a:lnTo>
                      <a:pt x="312198" y="52410"/>
                    </a:lnTo>
                    <a:lnTo>
                      <a:pt x="311742" y="26539"/>
                    </a:lnTo>
                    <a:lnTo>
                      <a:pt x="311226" y="0"/>
                    </a:lnTo>
                    <a:close/>
                  </a:path>
                  <a:path w="411433" h="601290">
                    <a:moveTo>
                      <a:pt x="409722" y="515691"/>
                    </a:moveTo>
                    <a:lnTo>
                      <a:pt x="337550" y="515691"/>
                    </a:lnTo>
                    <a:lnTo>
                      <a:pt x="339016" y="596871"/>
                    </a:lnTo>
                    <a:lnTo>
                      <a:pt x="407778" y="595447"/>
                    </a:lnTo>
                    <a:lnTo>
                      <a:pt x="409722" y="515691"/>
                    </a:lnTo>
                    <a:close/>
                  </a:path>
                  <a:path w="411433" h="601290">
                    <a:moveTo>
                      <a:pt x="312505" y="71715"/>
                    </a:moveTo>
                    <a:lnTo>
                      <a:pt x="228569" y="71715"/>
                    </a:lnTo>
                    <a:lnTo>
                      <a:pt x="228972" y="75042"/>
                    </a:lnTo>
                    <a:lnTo>
                      <a:pt x="229185" y="77648"/>
                    </a:lnTo>
                    <a:lnTo>
                      <a:pt x="230561" y="126362"/>
                    </a:lnTo>
                    <a:lnTo>
                      <a:pt x="231481" y="178838"/>
                    </a:lnTo>
                    <a:lnTo>
                      <a:pt x="232500" y="240683"/>
                    </a:lnTo>
                    <a:lnTo>
                      <a:pt x="235683" y="441864"/>
                    </a:lnTo>
                    <a:lnTo>
                      <a:pt x="227567" y="442406"/>
                    </a:lnTo>
                    <a:lnTo>
                      <a:pt x="195551" y="444185"/>
                    </a:lnTo>
                    <a:lnTo>
                      <a:pt x="176972" y="444878"/>
                    </a:lnTo>
                    <a:lnTo>
                      <a:pt x="160228" y="445075"/>
                    </a:lnTo>
                    <a:lnTo>
                      <a:pt x="394079" y="445075"/>
                    </a:lnTo>
                    <a:lnTo>
                      <a:pt x="316336" y="443295"/>
                    </a:lnTo>
                    <a:lnTo>
                      <a:pt x="315760" y="403728"/>
                    </a:lnTo>
                    <a:lnTo>
                      <a:pt x="315292" y="361246"/>
                    </a:lnTo>
                    <a:lnTo>
                      <a:pt x="314153" y="216922"/>
                    </a:lnTo>
                    <a:lnTo>
                      <a:pt x="313528" y="149908"/>
                    </a:lnTo>
                    <a:lnTo>
                      <a:pt x="312951" y="102287"/>
                    </a:lnTo>
                    <a:lnTo>
                      <a:pt x="312505" y="71715"/>
                    </a:lnTo>
                    <a:close/>
                  </a:path>
                  <a:path w="411433" h="601290">
                    <a:moveTo>
                      <a:pt x="312494" y="71004"/>
                    </a:moveTo>
                    <a:lnTo>
                      <a:pt x="188265" y="71004"/>
                    </a:lnTo>
                    <a:lnTo>
                      <a:pt x="216737" y="71867"/>
                    </a:lnTo>
                    <a:lnTo>
                      <a:pt x="228569" y="71715"/>
                    </a:lnTo>
                    <a:lnTo>
                      <a:pt x="312505" y="71715"/>
                    </a:lnTo>
                    <a:lnTo>
                      <a:pt x="312494" y="71004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67" name="object 1636"/>
              <p:cNvSpPr/>
              <p:nvPr/>
            </p:nvSpPr>
            <p:spPr>
              <a:xfrm>
                <a:off x="8232262" y="5329334"/>
                <a:ext cx="146690" cy="315609"/>
              </a:xfrm>
              <a:custGeom>
                <a:avLst/>
                <a:gdLst/>
                <a:ahLst/>
                <a:cxnLst/>
                <a:rect l="l" t="t" r="r" b="b"/>
                <a:pathLst>
                  <a:path w="242039" h="520755">
                    <a:moveTo>
                      <a:pt x="106294" y="0"/>
                    </a:moveTo>
                    <a:lnTo>
                      <a:pt x="68135" y="1399"/>
                    </a:lnTo>
                    <a:lnTo>
                      <a:pt x="29603" y="4754"/>
                    </a:lnTo>
                    <a:lnTo>
                      <a:pt x="3090" y="34516"/>
                    </a:lnTo>
                    <a:lnTo>
                      <a:pt x="1621" y="80354"/>
                    </a:lnTo>
                    <a:lnTo>
                      <a:pt x="527" y="129053"/>
                    </a:lnTo>
                    <a:lnTo>
                      <a:pt x="6" y="170804"/>
                    </a:lnTo>
                    <a:lnTo>
                      <a:pt x="0" y="241361"/>
                    </a:lnTo>
                    <a:lnTo>
                      <a:pt x="94" y="253411"/>
                    </a:lnTo>
                    <a:lnTo>
                      <a:pt x="990" y="305819"/>
                    </a:lnTo>
                    <a:lnTo>
                      <a:pt x="2479" y="356737"/>
                    </a:lnTo>
                    <a:lnTo>
                      <a:pt x="4702" y="410066"/>
                    </a:lnTo>
                    <a:lnTo>
                      <a:pt x="7671" y="464692"/>
                    </a:lnTo>
                    <a:lnTo>
                      <a:pt x="11430" y="520755"/>
                    </a:lnTo>
                    <a:lnTo>
                      <a:pt x="76642" y="517816"/>
                    </a:lnTo>
                    <a:lnTo>
                      <a:pt x="165124" y="513448"/>
                    </a:lnTo>
                    <a:lnTo>
                      <a:pt x="204965" y="507783"/>
                    </a:lnTo>
                    <a:lnTo>
                      <a:pt x="229905" y="474688"/>
                    </a:lnTo>
                    <a:lnTo>
                      <a:pt x="108634" y="474688"/>
                    </a:lnTo>
                    <a:lnTo>
                      <a:pt x="85288" y="474153"/>
                    </a:lnTo>
                    <a:lnTo>
                      <a:pt x="83356" y="420598"/>
                    </a:lnTo>
                    <a:lnTo>
                      <a:pt x="82405" y="369371"/>
                    </a:lnTo>
                    <a:lnTo>
                      <a:pt x="82437" y="350213"/>
                    </a:lnTo>
                    <a:lnTo>
                      <a:pt x="84033" y="311979"/>
                    </a:lnTo>
                    <a:lnTo>
                      <a:pt x="95828" y="303775"/>
                    </a:lnTo>
                    <a:lnTo>
                      <a:pt x="236958" y="303775"/>
                    </a:lnTo>
                    <a:lnTo>
                      <a:pt x="235267" y="300207"/>
                    </a:lnTo>
                    <a:lnTo>
                      <a:pt x="203735" y="275758"/>
                    </a:lnTo>
                    <a:lnTo>
                      <a:pt x="86046" y="247905"/>
                    </a:lnTo>
                    <a:lnTo>
                      <a:pt x="135673" y="247905"/>
                    </a:lnTo>
                    <a:lnTo>
                      <a:pt x="184413" y="241361"/>
                    </a:lnTo>
                    <a:lnTo>
                      <a:pt x="218440" y="215005"/>
                    </a:lnTo>
                    <a:lnTo>
                      <a:pt x="226020" y="194524"/>
                    </a:lnTo>
                    <a:lnTo>
                      <a:pt x="84580" y="194524"/>
                    </a:lnTo>
                    <a:lnTo>
                      <a:pt x="86046" y="34319"/>
                    </a:lnTo>
                    <a:lnTo>
                      <a:pt x="95251" y="32812"/>
                    </a:lnTo>
                    <a:lnTo>
                      <a:pt x="213661" y="32812"/>
                    </a:lnTo>
                    <a:lnTo>
                      <a:pt x="210301" y="27702"/>
                    </a:lnTo>
                    <a:lnTo>
                      <a:pt x="172343" y="3883"/>
                    </a:lnTo>
                    <a:lnTo>
                      <a:pt x="118791" y="0"/>
                    </a:lnTo>
                    <a:lnTo>
                      <a:pt x="106294" y="0"/>
                    </a:lnTo>
                    <a:close/>
                  </a:path>
                  <a:path w="242039" h="520755">
                    <a:moveTo>
                      <a:pt x="236958" y="303775"/>
                    </a:moveTo>
                    <a:lnTo>
                      <a:pt x="95828" y="303775"/>
                    </a:lnTo>
                    <a:lnTo>
                      <a:pt x="112012" y="305819"/>
                    </a:lnTo>
                    <a:lnTo>
                      <a:pt x="124809" y="310845"/>
                    </a:lnTo>
                    <a:lnTo>
                      <a:pt x="144464" y="355949"/>
                    </a:lnTo>
                    <a:lnTo>
                      <a:pt x="145288" y="369334"/>
                    </a:lnTo>
                    <a:lnTo>
                      <a:pt x="145198" y="382655"/>
                    </a:lnTo>
                    <a:lnTo>
                      <a:pt x="141555" y="421201"/>
                    </a:lnTo>
                    <a:lnTo>
                      <a:pt x="126922" y="469235"/>
                    </a:lnTo>
                    <a:lnTo>
                      <a:pt x="108634" y="474688"/>
                    </a:lnTo>
                    <a:lnTo>
                      <a:pt x="229905" y="474688"/>
                    </a:lnTo>
                    <a:lnTo>
                      <a:pt x="233661" y="430736"/>
                    </a:lnTo>
                    <a:lnTo>
                      <a:pt x="235168" y="416147"/>
                    </a:lnTo>
                    <a:lnTo>
                      <a:pt x="236254" y="402887"/>
                    </a:lnTo>
                    <a:lnTo>
                      <a:pt x="237278" y="389410"/>
                    </a:lnTo>
                    <a:lnTo>
                      <a:pt x="240087" y="350213"/>
                    </a:lnTo>
                    <a:lnTo>
                      <a:pt x="240969" y="338406"/>
                    </a:lnTo>
                    <a:lnTo>
                      <a:pt x="241842" y="327651"/>
                    </a:lnTo>
                    <a:lnTo>
                      <a:pt x="242039" y="323655"/>
                    </a:lnTo>
                    <a:lnTo>
                      <a:pt x="240355" y="310942"/>
                    </a:lnTo>
                    <a:lnTo>
                      <a:pt x="236958" y="303775"/>
                    </a:lnTo>
                    <a:close/>
                  </a:path>
                  <a:path w="242039" h="520755">
                    <a:moveTo>
                      <a:pt x="135673" y="247905"/>
                    </a:moveTo>
                    <a:lnTo>
                      <a:pt x="86046" y="247905"/>
                    </a:lnTo>
                    <a:lnTo>
                      <a:pt x="91156" y="248648"/>
                    </a:lnTo>
                    <a:lnTo>
                      <a:pt x="113887" y="248608"/>
                    </a:lnTo>
                    <a:lnTo>
                      <a:pt x="123967" y="248398"/>
                    </a:lnTo>
                    <a:lnTo>
                      <a:pt x="135673" y="247905"/>
                    </a:lnTo>
                    <a:close/>
                  </a:path>
                  <a:path w="242039" h="520755">
                    <a:moveTo>
                      <a:pt x="213661" y="32812"/>
                    </a:moveTo>
                    <a:lnTo>
                      <a:pt x="95251" y="32812"/>
                    </a:lnTo>
                    <a:lnTo>
                      <a:pt x="108143" y="34516"/>
                    </a:lnTo>
                    <a:lnTo>
                      <a:pt x="120006" y="40041"/>
                    </a:lnTo>
                    <a:lnTo>
                      <a:pt x="133647" y="85156"/>
                    </a:lnTo>
                    <a:lnTo>
                      <a:pt x="133684" y="116513"/>
                    </a:lnTo>
                    <a:lnTo>
                      <a:pt x="133315" y="132440"/>
                    </a:lnTo>
                    <a:lnTo>
                      <a:pt x="126904" y="170804"/>
                    </a:lnTo>
                    <a:lnTo>
                      <a:pt x="84580" y="194524"/>
                    </a:lnTo>
                    <a:lnTo>
                      <a:pt x="226020" y="194524"/>
                    </a:lnTo>
                    <a:lnTo>
                      <a:pt x="228053" y="156007"/>
                    </a:lnTo>
                    <a:lnTo>
                      <a:pt x="228231" y="146745"/>
                    </a:lnTo>
                    <a:lnTo>
                      <a:pt x="228139" y="125445"/>
                    </a:lnTo>
                    <a:lnTo>
                      <a:pt x="226120" y="85156"/>
                    </a:lnTo>
                    <a:lnTo>
                      <a:pt x="217656" y="38889"/>
                    </a:lnTo>
                    <a:lnTo>
                      <a:pt x="213661" y="32812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68" name="object 1637"/>
              <p:cNvSpPr/>
              <p:nvPr/>
            </p:nvSpPr>
            <p:spPr>
              <a:xfrm>
                <a:off x="8409009" y="5325307"/>
                <a:ext cx="150723" cy="319635"/>
              </a:xfrm>
              <a:custGeom>
                <a:avLst/>
                <a:gdLst/>
                <a:ahLst/>
                <a:cxnLst/>
                <a:rect l="l" t="t" r="r" b="b"/>
                <a:pathLst>
                  <a:path w="248693" h="527397">
                    <a:moveTo>
                      <a:pt x="71683" y="0"/>
                    </a:moveTo>
                    <a:lnTo>
                      <a:pt x="0" y="8774"/>
                    </a:lnTo>
                    <a:lnTo>
                      <a:pt x="10240" y="527397"/>
                    </a:lnTo>
                    <a:lnTo>
                      <a:pt x="84845" y="524476"/>
                    </a:lnTo>
                    <a:lnTo>
                      <a:pt x="139181" y="347455"/>
                    </a:lnTo>
                    <a:lnTo>
                      <a:pt x="78992" y="347455"/>
                    </a:lnTo>
                    <a:lnTo>
                      <a:pt x="71683" y="0"/>
                    </a:lnTo>
                    <a:close/>
                  </a:path>
                  <a:path w="248693" h="527397">
                    <a:moveTo>
                      <a:pt x="245995" y="219438"/>
                    </a:moveTo>
                    <a:lnTo>
                      <a:pt x="178476" y="219438"/>
                    </a:lnTo>
                    <a:lnTo>
                      <a:pt x="167492" y="523010"/>
                    </a:lnTo>
                    <a:lnTo>
                      <a:pt x="242097" y="521544"/>
                    </a:lnTo>
                    <a:lnTo>
                      <a:pt x="245995" y="219438"/>
                    </a:lnTo>
                    <a:close/>
                  </a:path>
                  <a:path w="248693" h="527397">
                    <a:moveTo>
                      <a:pt x="248693" y="10271"/>
                    </a:moveTo>
                    <a:lnTo>
                      <a:pt x="179942" y="13203"/>
                    </a:lnTo>
                    <a:lnTo>
                      <a:pt x="78992" y="347455"/>
                    </a:lnTo>
                    <a:lnTo>
                      <a:pt x="139181" y="347455"/>
                    </a:lnTo>
                    <a:lnTo>
                      <a:pt x="178476" y="219438"/>
                    </a:lnTo>
                    <a:lnTo>
                      <a:pt x="245995" y="219438"/>
                    </a:lnTo>
                    <a:lnTo>
                      <a:pt x="248693" y="10271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69" name="object 1638"/>
              <p:cNvSpPr/>
              <p:nvPr/>
            </p:nvSpPr>
            <p:spPr>
              <a:xfrm>
                <a:off x="8590799" y="5328856"/>
                <a:ext cx="244263" cy="314316"/>
              </a:xfrm>
              <a:custGeom>
                <a:avLst/>
                <a:gdLst/>
                <a:ahLst/>
                <a:cxnLst/>
                <a:rect l="l" t="t" r="r" b="b"/>
                <a:pathLst>
                  <a:path w="403034" h="518622">
                    <a:moveTo>
                      <a:pt x="76803" y="5842"/>
                    </a:moveTo>
                    <a:lnTo>
                      <a:pt x="0" y="5842"/>
                    </a:lnTo>
                    <a:lnTo>
                      <a:pt x="326" y="219822"/>
                    </a:lnTo>
                    <a:lnTo>
                      <a:pt x="12095" y="257399"/>
                    </a:lnTo>
                    <a:lnTo>
                      <a:pt x="52078" y="288713"/>
                    </a:lnTo>
                    <a:lnTo>
                      <a:pt x="68218" y="291499"/>
                    </a:lnTo>
                    <a:lnTo>
                      <a:pt x="53041" y="296131"/>
                    </a:lnTo>
                    <a:lnTo>
                      <a:pt x="20484" y="324196"/>
                    </a:lnTo>
                    <a:lnTo>
                      <a:pt x="5528" y="360964"/>
                    </a:lnTo>
                    <a:lnTo>
                      <a:pt x="4040" y="372366"/>
                    </a:lnTo>
                    <a:lnTo>
                      <a:pt x="4154" y="382344"/>
                    </a:lnTo>
                    <a:lnTo>
                      <a:pt x="4835" y="395351"/>
                    </a:lnTo>
                    <a:lnTo>
                      <a:pt x="5334" y="408496"/>
                    </a:lnTo>
                    <a:lnTo>
                      <a:pt x="5629" y="421629"/>
                    </a:lnTo>
                    <a:lnTo>
                      <a:pt x="5703" y="434601"/>
                    </a:lnTo>
                    <a:lnTo>
                      <a:pt x="5533" y="447262"/>
                    </a:lnTo>
                    <a:lnTo>
                      <a:pt x="5101" y="459463"/>
                    </a:lnTo>
                    <a:lnTo>
                      <a:pt x="1465" y="518622"/>
                    </a:lnTo>
                    <a:lnTo>
                      <a:pt x="71683" y="518622"/>
                    </a:lnTo>
                    <a:lnTo>
                      <a:pt x="71877" y="387568"/>
                    </a:lnTo>
                    <a:lnTo>
                      <a:pt x="78655" y="349441"/>
                    </a:lnTo>
                    <a:lnTo>
                      <a:pt x="113153" y="330518"/>
                    </a:lnTo>
                    <a:lnTo>
                      <a:pt x="226862" y="330518"/>
                    </a:lnTo>
                    <a:lnTo>
                      <a:pt x="227479" y="321843"/>
                    </a:lnTo>
                    <a:lnTo>
                      <a:pt x="384359" y="321843"/>
                    </a:lnTo>
                    <a:lnTo>
                      <a:pt x="380271" y="308867"/>
                    </a:lnTo>
                    <a:lnTo>
                      <a:pt x="355066" y="274707"/>
                    </a:lnTo>
                    <a:lnTo>
                      <a:pt x="325701" y="266552"/>
                    </a:lnTo>
                    <a:lnTo>
                      <a:pt x="336821" y="263731"/>
                    </a:lnTo>
                    <a:lnTo>
                      <a:pt x="371487" y="245658"/>
                    </a:lnTo>
                    <a:lnTo>
                      <a:pt x="380290" y="234809"/>
                    </a:lnTo>
                    <a:lnTo>
                      <a:pt x="154340" y="234809"/>
                    </a:lnTo>
                    <a:lnTo>
                      <a:pt x="98017" y="231888"/>
                    </a:lnTo>
                    <a:lnTo>
                      <a:pt x="71257" y="202937"/>
                    </a:lnTo>
                    <a:lnTo>
                      <a:pt x="68308" y="172870"/>
                    </a:lnTo>
                    <a:lnTo>
                      <a:pt x="68436" y="159481"/>
                    </a:lnTo>
                    <a:lnTo>
                      <a:pt x="70404" y="111367"/>
                    </a:lnTo>
                    <a:lnTo>
                      <a:pt x="73512" y="61232"/>
                    </a:lnTo>
                    <a:lnTo>
                      <a:pt x="75434" y="32976"/>
                    </a:lnTo>
                    <a:lnTo>
                      <a:pt x="76174" y="21812"/>
                    </a:lnTo>
                    <a:lnTo>
                      <a:pt x="76688" y="13254"/>
                    </a:lnTo>
                    <a:lnTo>
                      <a:pt x="76917" y="7774"/>
                    </a:lnTo>
                    <a:lnTo>
                      <a:pt x="76803" y="5842"/>
                    </a:lnTo>
                    <a:close/>
                  </a:path>
                  <a:path w="403034" h="518622">
                    <a:moveTo>
                      <a:pt x="226862" y="330518"/>
                    </a:moveTo>
                    <a:lnTo>
                      <a:pt x="113153" y="330518"/>
                    </a:lnTo>
                    <a:lnTo>
                      <a:pt x="126148" y="331116"/>
                    </a:lnTo>
                    <a:lnTo>
                      <a:pt x="136781" y="331361"/>
                    </a:lnTo>
                    <a:lnTo>
                      <a:pt x="141901" y="332115"/>
                    </a:lnTo>
                    <a:lnTo>
                      <a:pt x="150676" y="332115"/>
                    </a:lnTo>
                    <a:lnTo>
                      <a:pt x="152874" y="514235"/>
                    </a:lnTo>
                    <a:lnTo>
                      <a:pt x="213585" y="517157"/>
                    </a:lnTo>
                    <a:lnTo>
                      <a:pt x="226862" y="330518"/>
                    </a:lnTo>
                    <a:close/>
                  </a:path>
                  <a:path w="403034" h="518622">
                    <a:moveTo>
                      <a:pt x="384359" y="321843"/>
                    </a:moveTo>
                    <a:lnTo>
                      <a:pt x="227479" y="321843"/>
                    </a:lnTo>
                    <a:lnTo>
                      <a:pt x="293239" y="322014"/>
                    </a:lnTo>
                    <a:lnTo>
                      <a:pt x="303006" y="324518"/>
                    </a:lnTo>
                    <a:lnTo>
                      <a:pt x="317296" y="331832"/>
                    </a:lnTo>
                    <a:lnTo>
                      <a:pt x="323447" y="341393"/>
                    </a:lnTo>
                    <a:lnTo>
                      <a:pt x="324259" y="357180"/>
                    </a:lnTo>
                    <a:lnTo>
                      <a:pt x="323317" y="365838"/>
                    </a:lnTo>
                    <a:lnTo>
                      <a:pt x="322291" y="376903"/>
                    </a:lnTo>
                    <a:lnTo>
                      <a:pt x="319139" y="417691"/>
                    </a:lnTo>
                    <a:lnTo>
                      <a:pt x="317004" y="449122"/>
                    </a:lnTo>
                    <a:lnTo>
                      <a:pt x="315912" y="461245"/>
                    </a:lnTo>
                    <a:lnTo>
                      <a:pt x="314971" y="473669"/>
                    </a:lnTo>
                    <a:lnTo>
                      <a:pt x="314182" y="486395"/>
                    </a:lnTo>
                    <a:lnTo>
                      <a:pt x="313544" y="499428"/>
                    </a:lnTo>
                    <a:lnTo>
                      <a:pt x="313058" y="512769"/>
                    </a:lnTo>
                    <a:lnTo>
                      <a:pt x="372313" y="515691"/>
                    </a:lnTo>
                    <a:lnTo>
                      <a:pt x="386941" y="346743"/>
                    </a:lnTo>
                    <a:lnTo>
                      <a:pt x="387131" y="343782"/>
                    </a:lnTo>
                    <a:lnTo>
                      <a:pt x="386586" y="333834"/>
                    </a:lnTo>
                    <a:lnTo>
                      <a:pt x="384359" y="321843"/>
                    </a:lnTo>
                    <a:close/>
                  </a:path>
                  <a:path w="403034" h="518622">
                    <a:moveTo>
                      <a:pt x="193837" y="0"/>
                    </a:moveTo>
                    <a:lnTo>
                      <a:pt x="157262" y="0"/>
                    </a:lnTo>
                    <a:lnTo>
                      <a:pt x="154340" y="234809"/>
                    </a:lnTo>
                    <a:lnTo>
                      <a:pt x="380290" y="234809"/>
                    </a:lnTo>
                    <a:lnTo>
                      <a:pt x="380962" y="233343"/>
                    </a:lnTo>
                    <a:lnTo>
                      <a:pt x="238453" y="233343"/>
                    </a:lnTo>
                    <a:lnTo>
                      <a:pt x="233825" y="111367"/>
                    </a:lnTo>
                    <a:lnTo>
                      <a:pt x="231862" y="59518"/>
                    </a:lnTo>
                    <a:lnTo>
                      <a:pt x="229428" y="18110"/>
                    </a:lnTo>
                    <a:lnTo>
                      <a:pt x="212105" y="237"/>
                    </a:lnTo>
                    <a:lnTo>
                      <a:pt x="193837" y="0"/>
                    </a:lnTo>
                    <a:close/>
                  </a:path>
                  <a:path w="403034" h="518622">
                    <a:moveTo>
                      <a:pt x="403034" y="0"/>
                    </a:moveTo>
                    <a:lnTo>
                      <a:pt x="340125" y="0"/>
                    </a:lnTo>
                    <a:lnTo>
                      <a:pt x="321521" y="194780"/>
                    </a:lnTo>
                    <a:lnTo>
                      <a:pt x="316648" y="204270"/>
                    </a:lnTo>
                    <a:lnTo>
                      <a:pt x="286427" y="228363"/>
                    </a:lnTo>
                    <a:lnTo>
                      <a:pt x="246495" y="232642"/>
                    </a:lnTo>
                    <a:lnTo>
                      <a:pt x="242840" y="233343"/>
                    </a:lnTo>
                    <a:lnTo>
                      <a:pt x="380962" y="233343"/>
                    </a:lnTo>
                    <a:lnTo>
                      <a:pt x="385342" y="223789"/>
                    </a:lnTo>
                    <a:lnTo>
                      <a:pt x="387751" y="208031"/>
                    </a:lnTo>
                    <a:lnTo>
                      <a:pt x="388034" y="199646"/>
                    </a:lnTo>
                    <a:lnTo>
                      <a:pt x="388505" y="189558"/>
                    </a:lnTo>
                    <a:lnTo>
                      <a:pt x="390836" y="151174"/>
                    </a:lnTo>
                    <a:lnTo>
                      <a:pt x="394102" y="105024"/>
                    </a:lnTo>
                    <a:lnTo>
                      <a:pt x="397135" y="64902"/>
                    </a:lnTo>
                    <a:lnTo>
                      <a:pt x="400339" y="26868"/>
                    </a:lnTo>
                    <a:lnTo>
                      <a:pt x="401651" y="13254"/>
                    </a:lnTo>
                    <a:lnTo>
                      <a:pt x="403034" y="0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70" name="object 1639"/>
              <p:cNvSpPr/>
              <p:nvPr/>
            </p:nvSpPr>
            <p:spPr>
              <a:xfrm>
                <a:off x="8864370" y="5330112"/>
                <a:ext cx="139199" cy="311285"/>
              </a:xfrm>
              <a:custGeom>
                <a:avLst/>
                <a:gdLst/>
                <a:ahLst/>
                <a:cxnLst/>
                <a:rect l="l" t="t" r="r" b="b"/>
                <a:pathLst>
                  <a:path w="229678" h="513621">
                    <a:moveTo>
                      <a:pt x="62554" y="0"/>
                    </a:moveTo>
                    <a:lnTo>
                      <a:pt x="37135" y="323"/>
                    </a:lnTo>
                    <a:lnTo>
                      <a:pt x="12218" y="1051"/>
                    </a:lnTo>
                    <a:lnTo>
                      <a:pt x="0" y="1595"/>
                    </a:lnTo>
                    <a:lnTo>
                      <a:pt x="10240" y="513621"/>
                    </a:lnTo>
                    <a:lnTo>
                      <a:pt x="229678" y="513621"/>
                    </a:lnTo>
                    <a:lnTo>
                      <a:pt x="229678" y="458775"/>
                    </a:lnTo>
                    <a:lnTo>
                      <a:pt x="80688" y="447714"/>
                    </a:lnTo>
                    <a:lnTo>
                      <a:pt x="79767" y="435248"/>
                    </a:lnTo>
                    <a:lnTo>
                      <a:pt x="78583" y="422051"/>
                    </a:lnTo>
                    <a:lnTo>
                      <a:pt x="77284" y="408485"/>
                    </a:lnTo>
                    <a:lnTo>
                      <a:pt x="76017" y="394914"/>
                    </a:lnTo>
                    <a:lnTo>
                      <a:pt x="74929" y="381701"/>
                    </a:lnTo>
                    <a:lnTo>
                      <a:pt x="74168" y="369210"/>
                    </a:lnTo>
                    <a:lnTo>
                      <a:pt x="73882" y="357804"/>
                    </a:lnTo>
                    <a:lnTo>
                      <a:pt x="73882" y="349030"/>
                    </a:lnTo>
                    <a:lnTo>
                      <a:pt x="211396" y="330758"/>
                    </a:lnTo>
                    <a:lnTo>
                      <a:pt x="211396" y="275880"/>
                    </a:lnTo>
                    <a:lnTo>
                      <a:pt x="73750" y="274592"/>
                    </a:lnTo>
                    <a:lnTo>
                      <a:pt x="70212" y="226996"/>
                    </a:lnTo>
                    <a:lnTo>
                      <a:pt x="67576" y="182243"/>
                    </a:lnTo>
                    <a:lnTo>
                      <a:pt x="65389" y="134116"/>
                    </a:lnTo>
                    <a:lnTo>
                      <a:pt x="64335" y="89790"/>
                    </a:lnTo>
                    <a:lnTo>
                      <a:pt x="64353" y="77100"/>
                    </a:lnTo>
                    <a:lnTo>
                      <a:pt x="64599" y="65895"/>
                    </a:lnTo>
                    <a:lnTo>
                      <a:pt x="65097" y="56442"/>
                    </a:lnTo>
                    <a:lnTo>
                      <a:pt x="229678" y="56442"/>
                    </a:lnTo>
                    <a:lnTo>
                      <a:pt x="228535" y="1595"/>
                    </a:lnTo>
                    <a:lnTo>
                      <a:pt x="62554" y="0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71" name="object 1640"/>
              <p:cNvSpPr/>
              <p:nvPr/>
            </p:nvSpPr>
            <p:spPr>
              <a:xfrm>
                <a:off x="9031586" y="5328852"/>
                <a:ext cx="136038" cy="314118"/>
              </a:xfrm>
              <a:custGeom>
                <a:avLst/>
                <a:gdLst/>
                <a:ahLst/>
                <a:cxnLst/>
                <a:rect l="l" t="t" r="r" b="b"/>
                <a:pathLst>
                  <a:path w="224463" h="518295">
                    <a:moveTo>
                      <a:pt x="637" y="9528"/>
                    </a:moveTo>
                    <a:lnTo>
                      <a:pt x="155" y="13188"/>
                    </a:lnTo>
                    <a:lnTo>
                      <a:pt x="0" y="23664"/>
                    </a:lnTo>
                    <a:lnTo>
                      <a:pt x="138" y="40203"/>
                    </a:lnTo>
                    <a:lnTo>
                      <a:pt x="1162" y="88452"/>
                    </a:lnTo>
                    <a:lnTo>
                      <a:pt x="2954" y="151903"/>
                    </a:lnTo>
                    <a:lnTo>
                      <a:pt x="5244" y="224525"/>
                    </a:lnTo>
                    <a:lnTo>
                      <a:pt x="6499" y="262609"/>
                    </a:lnTo>
                    <a:lnTo>
                      <a:pt x="12386" y="437087"/>
                    </a:lnTo>
                    <a:lnTo>
                      <a:pt x="13260" y="463824"/>
                    </a:lnTo>
                    <a:lnTo>
                      <a:pt x="13953" y="486067"/>
                    </a:lnTo>
                    <a:lnTo>
                      <a:pt x="14432" y="503063"/>
                    </a:lnTo>
                    <a:lnTo>
                      <a:pt x="14543" y="508382"/>
                    </a:lnTo>
                    <a:lnTo>
                      <a:pt x="14609" y="518295"/>
                    </a:lnTo>
                    <a:lnTo>
                      <a:pt x="25798" y="518208"/>
                    </a:lnTo>
                    <a:lnTo>
                      <a:pt x="73787" y="512780"/>
                    </a:lnTo>
                    <a:lnTo>
                      <a:pt x="78174" y="318199"/>
                    </a:lnTo>
                    <a:lnTo>
                      <a:pt x="223546" y="318199"/>
                    </a:lnTo>
                    <a:lnTo>
                      <a:pt x="223706" y="262609"/>
                    </a:lnTo>
                    <a:lnTo>
                      <a:pt x="149858" y="262609"/>
                    </a:lnTo>
                    <a:lnTo>
                      <a:pt x="72321" y="258222"/>
                    </a:lnTo>
                    <a:lnTo>
                      <a:pt x="50914" y="10980"/>
                    </a:lnTo>
                    <a:lnTo>
                      <a:pt x="39010" y="10799"/>
                    </a:lnTo>
                    <a:lnTo>
                      <a:pt x="24116" y="10212"/>
                    </a:lnTo>
                    <a:lnTo>
                      <a:pt x="637" y="9528"/>
                    </a:lnTo>
                    <a:close/>
                  </a:path>
                  <a:path w="224463" h="518295">
                    <a:moveTo>
                      <a:pt x="223546" y="318199"/>
                    </a:moveTo>
                    <a:lnTo>
                      <a:pt x="78174" y="318199"/>
                    </a:lnTo>
                    <a:lnTo>
                      <a:pt x="146937" y="322587"/>
                    </a:lnTo>
                    <a:lnTo>
                      <a:pt x="162277" y="509848"/>
                    </a:lnTo>
                    <a:lnTo>
                      <a:pt x="222997" y="508382"/>
                    </a:lnTo>
                    <a:lnTo>
                      <a:pt x="223546" y="318199"/>
                    </a:lnTo>
                    <a:close/>
                  </a:path>
                  <a:path w="224463" h="518295">
                    <a:moveTo>
                      <a:pt x="224463" y="0"/>
                    </a:moveTo>
                    <a:lnTo>
                      <a:pt x="171805" y="0"/>
                    </a:lnTo>
                    <a:lnTo>
                      <a:pt x="149858" y="262609"/>
                    </a:lnTo>
                    <a:lnTo>
                      <a:pt x="223706" y="262609"/>
                    </a:lnTo>
                    <a:lnTo>
                      <a:pt x="224463" y="0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72" name="object 1641"/>
              <p:cNvSpPr/>
              <p:nvPr/>
            </p:nvSpPr>
            <p:spPr>
              <a:xfrm>
                <a:off x="9198242" y="5325307"/>
                <a:ext cx="150730" cy="319635"/>
              </a:xfrm>
              <a:custGeom>
                <a:avLst/>
                <a:gdLst/>
                <a:ahLst/>
                <a:cxnLst/>
                <a:rect l="l" t="t" r="r" b="b"/>
                <a:pathLst>
                  <a:path w="248704" h="527397">
                    <a:moveTo>
                      <a:pt x="71694" y="0"/>
                    </a:moveTo>
                    <a:lnTo>
                      <a:pt x="0" y="8774"/>
                    </a:lnTo>
                    <a:lnTo>
                      <a:pt x="10250" y="527397"/>
                    </a:lnTo>
                    <a:lnTo>
                      <a:pt x="84856" y="524476"/>
                    </a:lnTo>
                    <a:lnTo>
                      <a:pt x="139192" y="347455"/>
                    </a:lnTo>
                    <a:lnTo>
                      <a:pt x="79002" y="347455"/>
                    </a:lnTo>
                    <a:lnTo>
                      <a:pt x="71694" y="0"/>
                    </a:lnTo>
                    <a:close/>
                  </a:path>
                  <a:path w="248704" h="527397">
                    <a:moveTo>
                      <a:pt x="246001" y="219438"/>
                    </a:moveTo>
                    <a:lnTo>
                      <a:pt x="178486" y="219438"/>
                    </a:lnTo>
                    <a:lnTo>
                      <a:pt x="167492" y="523010"/>
                    </a:lnTo>
                    <a:lnTo>
                      <a:pt x="242097" y="521544"/>
                    </a:lnTo>
                    <a:lnTo>
                      <a:pt x="246001" y="219438"/>
                    </a:lnTo>
                    <a:close/>
                  </a:path>
                  <a:path w="248704" h="527397">
                    <a:moveTo>
                      <a:pt x="248704" y="10271"/>
                    </a:moveTo>
                    <a:lnTo>
                      <a:pt x="179942" y="13203"/>
                    </a:lnTo>
                    <a:lnTo>
                      <a:pt x="79002" y="347455"/>
                    </a:lnTo>
                    <a:lnTo>
                      <a:pt x="139192" y="347455"/>
                    </a:lnTo>
                    <a:lnTo>
                      <a:pt x="178486" y="219438"/>
                    </a:lnTo>
                    <a:lnTo>
                      <a:pt x="246001" y="219438"/>
                    </a:lnTo>
                    <a:lnTo>
                      <a:pt x="248704" y="10271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73" name="object 1642"/>
              <p:cNvSpPr/>
              <p:nvPr/>
            </p:nvSpPr>
            <p:spPr>
              <a:xfrm>
                <a:off x="9379136" y="5330112"/>
                <a:ext cx="139199" cy="311285"/>
              </a:xfrm>
              <a:custGeom>
                <a:avLst/>
                <a:gdLst/>
                <a:ahLst/>
                <a:cxnLst/>
                <a:rect l="l" t="t" r="r" b="b"/>
                <a:pathLst>
                  <a:path w="229678" h="513621">
                    <a:moveTo>
                      <a:pt x="62554" y="0"/>
                    </a:moveTo>
                    <a:lnTo>
                      <a:pt x="37135" y="323"/>
                    </a:lnTo>
                    <a:lnTo>
                      <a:pt x="12218" y="1051"/>
                    </a:lnTo>
                    <a:lnTo>
                      <a:pt x="0" y="1595"/>
                    </a:lnTo>
                    <a:lnTo>
                      <a:pt x="10240" y="513621"/>
                    </a:lnTo>
                    <a:lnTo>
                      <a:pt x="229678" y="513621"/>
                    </a:lnTo>
                    <a:lnTo>
                      <a:pt x="229678" y="458775"/>
                    </a:lnTo>
                    <a:lnTo>
                      <a:pt x="80703" y="447713"/>
                    </a:lnTo>
                    <a:lnTo>
                      <a:pt x="79778" y="435248"/>
                    </a:lnTo>
                    <a:lnTo>
                      <a:pt x="78592" y="422051"/>
                    </a:lnTo>
                    <a:lnTo>
                      <a:pt x="77292" y="408485"/>
                    </a:lnTo>
                    <a:lnTo>
                      <a:pt x="76025" y="394914"/>
                    </a:lnTo>
                    <a:lnTo>
                      <a:pt x="74938" y="381701"/>
                    </a:lnTo>
                    <a:lnTo>
                      <a:pt x="74179" y="369210"/>
                    </a:lnTo>
                    <a:lnTo>
                      <a:pt x="73893" y="357804"/>
                    </a:lnTo>
                    <a:lnTo>
                      <a:pt x="73893" y="349030"/>
                    </a:lnTo>
                    <a:lnTo>
                      <a:pt x="211407" y="330758"/>
                    </a:lnTo>
                    <a:lnTo>
                      <a:pt x="211407" y="275880"/>
                    </a:lnTo>
                    <a:lnTo>
                      <a:pt x="73760" y="274591"/>
                    </a:lnTo>
                    <a:lnTo>
                      <a:pt x="70216" y="226994"/>
                    </a:lnTo>
                    <a:lnTo>
                      <a:pt x="67579" y="182242"/>
                    </a:lnTo>
                    <a:lnTo>
                      <a:pt x="65395" y="134115"/>
                    </a:lnTo>
                    <a:lnTo>
                      <a:pt x="64347" y="89789"/>
                    </a:lnTo>
                    <a:lnTo>
                      <a:pt x="64368" y="77099"/>
                    </a:lnTo>
                    <a:lnTo>
                      <a:pt x="64616" y="65895"/>
                    </a:lnTo>
                    <a:lnTo>
                      <a:pt x="65118" y="56442"/>
                    </a:lnTo>
                    <a:lnTo>
                      <a:pt x="229678" y="56442"/>
                    </a:lnTo>
                    <a:lnTo>
                      <a:pt x="228535" y="1595"/>
                    </a:lnTo>
                    <a:lnTo>
                      <a:pt x="62554" y="0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74" name="object 1643"/>
              <p:cNvSpPr/>
              <p:nvPr/>
            </p:nvSpPr>
            <p:spPr>
              <a:xfrm>
                <a:off x="9673999" y="5329757"/>
                <a:ext cx="236730" cy="310750"/>
              </a:xfrm>
              <a:custGeom>
                <a:avLst/>
                <a:gdLst/>
                <a:ahLst/>
                <a:cxnLst/>
                <a:rect l="l" t="t" r="r" b="b"/>
                <a:pathLst>
                  <a:path w="390605" h="512738">
                    <a:moveTo>
                      <a:pt x="76070" y="2931"/>
                    </a:moveTo>
                    <a:lnTo>
                      <a:pt x="4387" y="5853"/>
                    </a:lnTo>
                    <a:lnTo>
                      <a:pt x="0" y="512738"/>
                    </a:lnTo>
                    <a:lnTo>
                      <a:pt x="375234" y="511282"/>
                    </a:lnTo>
                    <a:lnTo>
                      <a:pt x="377087" y="449839"/>
                    </a:lnTo>
                    <a:lnTo>
                      <a:pt x="81191" y="449839"/>
                    </a:lnTo>
                    <a:lnTo>
                      <a:pt x="76070" y="2931"/>
                    </a:lnTo>
                    <a:close/>
                  </a:path>
                  <a:path w="390605" h="512738">
                    <a:moveTo>
                      <a:pt x="226024" y="0"/>
                    </a:moveTo>
                    <a:lnTo>
                      <a:pt x="152874" y="0"/>
                    </a:lnTo>
                    <a:lnTo>
                      <a:pt x="154340" y="445452"/>
                    </a:lnTo>
                    <a:lnTo>
                      <a:pt x="81191" y="449839"/>
                    </a:lnTo>
                    <a:lnTo>
                      <a:pt x="226024" y="449839"/>
                    </a:lnTo>
                    <a:lnTo>
                      <a:pt x="226024" y="0"/>
                    </a:lnTo>
                    <a:close/>
                  </a:path>
                  <a:path w="390605" h="512738">
                    <a:moveTo>
                      <a:pt x="314524" y="0"/>
                    </a:moveTo>
                    <a:lnTo>
                      <a:pt x="294786" y="442520"/>
                    </a:lnTo>
                    <a:lnTo>
                      <a:pt x="226024" y="449839"/>
                    </a:lnTo>
                    <a:lnTo>
                      <a:pt x="377087" y="449839"/>
                    </a:lnTo>
                    <a:lnTo>
                      <a:pt x="390605" y="1434"/>
                    </a:lnTo>
                    <a:lnTo>
                      <a:pt x="314524" y="0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75" name="object 1644"/>
              <p:cNvSpPr/>
              <p:nvPr/>
            </p:nvSpPr>
            <p:spPr>
              <a:xfrm>
                <a:off x="9940917" y="5325305"/>
                <a:ext cx="146287" cy="318753"/>
              </a:xfrm>
              <a:custGeom>
                <a:avLst/>
                <a:gdLst/>
                <a:ahLst/>
                <a:cxnLst/>
                <a:rect l="l" t="t" r="r" b="b"/>
                <a:pathLst>
                  <a:path w="241374" h="525942">
                    <a:moveTo>
                      <a:pt x="64364" y="0"/>
                    </a:moveTo>
                    <a:lnTo>
                      <a:pt x="0" y="11706"/>
                    </a:lnTo>
                    <a:lnTo>
                      <a:pt x="5842" y="525942"/>
                    </a:lnTo>
                    <a:lnTo>
                      <a:pt x="70217" y="525942"/>
                    </a:lnTo>
                    <a:lnTo>
                      <a:pt x="71683" y="303571"/>
                    </a:lnTo>
                    <a:lnTo>
                      <a:pt x="131203" y="303571"/>
                    </a:lnTo>
                    <a:lnTo>
                      <a:pt x="109713" y="265541"/>
                    </a:lnTo>
                    <a:lnTo>
                      <a:pt x="138527" y="219438"/>
                    </a:lnTo>
                    <a:lnTo>
                      <a:pt x="67285" y="219438"/>
                    </a:lnTo>
                    <a:lnTo>
                      <a:pt x="64364" y="0"/>
                    </a:lnTo>
                    <a:close/>
                  </a:path>
                  <a:path w="241374" h="525942">
                    <a:moveTo>
                      <a:pt x="131203" y="303571"/>
                    </a:moveTo>
                    <a:lnTo>
                      <a:pt x="71683" y="303571"/>
                    </a:lnTo>
                    <a:lnTo>
                      <a:pt x="172612" y="524476"/>
                    </a:lnTo>
                    <a:lnTo>
                      <a:pt x="230401" y="479126"/>
                    </a:lnTo>
                    <a:lnTo>
                      <a:pt x="131203" y="303571"/>
                    </a:lnTo>
                    <a:close/>
                  </a:path>
                  <a:path w="241374" h="525942">
                    <a:moveTo>
                      <a:pt x="199679" y="4418"/>
                    </a:moveTo>
                    <a:lnTo>
                      <a:pt x="67285" y="219438"/>
                    </a:lnTo>
                    <a:lnTo>
                      <a:pt x="138527" y="219438"/>
                    </a:lnTo>
                    <a:lnTo>
                      <a:pt x="241374" y="54877"/>
                    </a:lnTo>
                    <a:lnTo>
                      <a:pt x="199679" y="4418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76" name="object 1645"/>
              <p:cNvSpPr/>
              <p:nvPr/>
            </p:nvSpPr>
            <p:spPr>
              <a:xfrm>
                <a:off x="10115473" y="5330370"/>
                <a:ext cx="145946" cy="312004"/>
              </a:xfrm>
              <a:custGeom>
                <a:avLst/>
                <a:gdLst/>
                <a:ahLst/>
                <a:cxnLst/>
                <a:rect l="l" t="t" r="r" b="b"/>
                <a:pathLst>
                  <a:path w="240811" h="514806">
                    <a:moveTo>
                      <a:pt x="120842" y="0"/>
                    </a:moveTo>
                    <a:lnTo>
                      <a:pt x="50434" y="1683"/>
                    </a:lnTo>
                    <a:lnTo>
                      <a:pt x="11215" y="33231"/>
                    </a:lnTo>
                    <a:lnTo>
                      <a:pt x="960" y="72138"/>
                    </a:lnTo>
                    <a:lnTo>
                      <a:pt x="0" y="436464"/>
                    </a:lnTo>
                    <a:lnTo>
                      <a:pt x="722" y="450966"/>
                    </a:lnTo>
                    <a:lnTo>
                      <a:pt x="13414" y="487056"/>
                    </a:lnTo>
                    <a:lnTo>
                      <a:pt x="46583" y="509390"/>
                    </a:lnTo>
                    <a:lnTo>
                      <a:pt x="86604" y="513351"/>
                    </a:lnTo>
                    <a:lnTo>
                      <a:pt x="99772" y="513633"/>
                    </a:lnTo>
                    <a:lnTo>
                      <a:pt x="114683" y="514136"/>
                    </a:lnTo>
                    <a:lnTo>
                      <a:pt x="153348" y="514806"/>
                    </a:lnTo>
                    <a:lnTo>
                      <a:pt x="166242" y="514799"/>
                    </a:lnTo>
                    <a:lnTo>
                      <a:pt x="204204" y="510244"/>
                    </a:lnTo>
                    <a:lnTo>
                      <a:pt x="231994" y="480302"/>
                    </a:lnTo>
                    <a:lnTo>
                      <a:pt x="237402" y="457557"/>
                    </a:lnTo>
                    <a:lnTo>
                      <a:pt x="115177" y="457557"/>
                    </a:lnTo>
                    <a:lnTo>
                      <a:pt x="94269" y="456195"/>
                    </a:lnTo>
                    <a:lnTo>
                      <a:pt x="80972" y="452259"/>
                    </a:lnTo>
                    <a:lnTo>
                      <a:pt x="73581" y="444838"/>
                    </a:lnTo>
                    <a:lnTo>
                      <a:pt x="70396" y="433021"/>
                    </a:lnTo>
                    <a:lnTo>
                      <a:pt x="69712" y="415897"/>
                    </a:lnTo>
                    <a:lnTo>
                      <a:pt x="69803" y="391125"/>
                    </a:lnTo>
                    <a:lnTo>
                      <a:pt x="70635" y="222063"/>
                    </a:lnTo>
                    <a:lnTo>
                      <a:pt x="71295" y="110877"/>
                    </a:lnTo>
                    <a:lnTo>
                      <a:pt x="71659" y="69445"/>
                    </a:lnTo>
                    <a:lnTo>
                      <a:pt x="108838" y="43665"/>
                    </a:lnTo>
                    <a:lnTo>
                      <a:pt x="134594" y="43108"/>
                    </a:lnTo>
                    <a:lnTo>
                      <a:pt x="234714" y="43108"/>
                    </a:lnTo>
                    <a:lnTo>
                      <a:pt x="230461" y="34663"/>
                    </a:lnTo>
                    <a:lnTo>
                      <a:pt x="190763" y="5060"/>
                    </a:lnTo>
                    <a:lnTo>
                      <a:pt x="140611" y="329"/>
                    </a:lnTo>
                    <a:lnTo>
                      <a:pt x="131211" y="112"/>
                    </a:lnTo>
                    <a:lnTo>
                      <a:pt x="120842" y="0"/>
                    </a:lnTo>
                    <a:close/>
                  </a:path>
                  <a:path w="240811" h="514806">
                    <a:moveTo>
                      <a:pt x="234714" y="43108"/>
                    </a:moveTo>
                    <a:lnTo>
                      <a:pt x="134594" y="43108"/>
                    </a:lnTo>
                    <a:lnTo>
                      <a:pt x="148710" y="44985"/>
                    </a:lnTo>
                    <a:lnTo>
                      <a:pt x="158896" y="50072"/>
                    </a:lnTo>
                    <a:lnTo>
                      <a:pt x="168920" y="96408"/>
                    </a:lnTo>
                    <a:lnTo>
                      <a:pt x="170211" y="136348"/>
                    </a:lnTo>
                    <a:lnTo>
                      <a:pt x="171151" y="188879"/>
                    </a:lnTo>
                    <a:lnTo>
                      <a:pt x="171421" y="274473"/>
                    </a:lnTo>
                    <a:lnTo>
                      <a:pt x="171503" y="302897"/>
                    </a:lnTo>
                    <a:lnTo>
                      <a:pt x="171652" y="322331"/>
                    </a:lnTo>
                    <a:lnTo>
                      <a:pt x="171890" y="345696"/>
                    </a:lnTo>
                    <a:lnTo>
                      <a:pt x="172718" y="415897"/>
                    </a:lnTo>
                    <a:lnTo>
                      <a:pt x="170208" y="427463"/>
                    </a:lnTo>
                    <a:lnTo>
                      <a:pt x="133391" y="456225"/>
                    </a:lnTo>
                    <a:lnTo>
                      <a:pt x="115177" y="457557"/>
                    </a:lnTo>
                    <a:lnTo>
                      <a:pt x="237402" y="457557"/>
                    </a:lnTo>
                    <a:lnTo>
                      <a:pt x="237944" y="452540"/>
                    </a:lnTo>
                    <a:lnTo>
                      <a:pt x="239425" y="274473"/>
                    </a:lnTo>
                    <a:lnTo>
                      <a:pt x="239527" y="243541"/>
                    </a:lnTo>
                    <a:lnTo>
                      <a:pt x="239734" y="209819"/>
                    </a:lnTo>
                    <a:lnTo>
                      <a:pt x="239946" y="182905"/>
                    </a:lnTo>
                    <a:lnTo>
                      <a:pt x="240711" y="101300"/>
                    </a:lnTo>
                    <a:lnTo>
                      <a:pt x="240811" y="86370"/>
                    </a:lnTo>
                    <a:lnTo>
                      <a:pt x="240772" y="72138"/>
                    </a:lnTo>
                    <a:lnTo>
                      <a:pt x="239831" y="59739"/>
                    </a:lnTo>
                    <a:lnTo>
                      <a:pt x="236267" y="46190"/>
                    </a:lnTo>
                    <a:lnTo>
                      <a:pt x="234714" y="43108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77" name="object 1646"/>
              <p:cNvSpPr/>
              <p:nvPr/>
            </p:nvSpPr>
            <p:spPr>
              <a:xfrm>
                <a:off x="10287202" y="5329760"/>
                <a:ext cx="202589" cy="315186"/>
              </a:xfrm>
              <a:custGeom>
                <a:avLst/>
                <a:gdLst/>
                <a:ahLst/>
                <a:cxnLst/>
                <a:rect l="l" t="t" r="r" b="b"/>
                <a:pathLst>
                  <a:path w="334272" h="520057">
                    <a:moveTo>
                      <a:pt x="322175" y="67296"/>
                    </a:moveTo>
                    <a:lnTo>
                      <a:pt x="256746" y="67296"/>
                    </a:lnTo>
                    <a:lnTo>
                      <a:pt x="258201" y="520057"/>
                    </a:lnTo>
                    <a:lnTo>
                      <a:pt x="334272" y="520057"/>
                    </a:lnTo>
                    <a:lnTo>
                      <a:pt x="322175" y="67296"/>
                    </a:lnTo>
                    <a:close/>
                  </a:path>
                  <a:path w="334272" h="520057">
                    <a:moveTo>
                      <a:pt x="320377" y="0"/>
                    </a:moveTo>
                    <a:lnTo>
                      <a:pt x="113378" y="1464"/>
                    </a:lnTo>
                    <a:lnTo>
                      <a:pt x="113436" y="77040"/>
                    </a:lnTo>
                    <a:lnTo>
                      <a:pt x="113571" y="114635"/>
                    </a:lnTo>
                    <a:lnTo>
                      <a:pt x="113731" y="140070"/>
                    </a:lnTo>
                    <a:lnTo>
                      <a:pt x="113836" y="152971"/>
                    </a:lnTo>
                    <a:lnTo>
                      <a:pt x="114105" y="179262"/>
                    </a:lnTo>
                    <a:lnTo>
                      <a:pt x="114191" y="225829"/>
                    </a:lnTo>
                    <a:lnTo>
                      <a:pt x="114340" y="270818"/>
                    </a:lnTo>
                    <a:lnTo>
                      <a:pt x="114495" y="380334"/>
                    </a:lnTo>
                    <a:lnTo>
                      <a:pt x="111402" y="397016"/>
                    </a:lnTo>
                    <a:lnTo>
                      <a:pt x="87705" y="433937"/>
                    </a:lnTo>
                    <a:lnTo>
                      <a:pt x="43160" y="452007"/>
                    </a:lnTo>
                    <a:lnTo>
                      <a:pt x="4387" y="453504"/>
                    </a:lnTo>
                    <a:lnTo>
                      <a:pt x="0" y="517125"/>
                    </a:lnTo>
                    <a:lnTo>
                      <a:pt x="65854" y="515080"/>
                    </a:lnTo>
                    <a:lnTo>
                      <a:pt x="111348" y="495700"/>
                    </a:lnTo>
                    <a:lnTo>
                      <a:pt x="141974" y="466886"/>
                    </a:lnTo>
                    <a:lnTo>
                      <a:pt x="165724" y="429955"/>
                    </a:lnTo>
                    <a:lnTo>
                      <a:pt x="179109" y="388618"/>
                    </a:lnTo>
                    <a:lnTo>
                      <a:pt x="182130" y="67296"/>
                    </a:lnTo>
                    <a:lnTo>
                      <a:pt x="322175" y="67296"/>
                    </a:lnTo>
                    <a:lnTo>
                      <a:pt x="320377" y="0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78" name="object 1647"/>
              <p:cNvSpPr/>
              <p:nvPr/>
            </p:nvSpPr>
            <p:spPr>
              <a:xfrm>
                <a:off x="10519971" y="5327535"/>
                <a:ext cx="121907" cy="312899"/>
              </a:xfrm>
              <a:custGeom>
                <a:avLst/>
                <a:gdLst/>
                <a:ahLst/>
                <a:cxnLst/>
                <a:rect l="l" t="t" r="r" b="b"/>
                <a:pathLst>
                  <a:path w="201146" h="516284">
                    <a:moveTo>
                      <a:pt x="68751" y="0"/>
                    </a:moveTo>
                    <a:lnTo>
                      <a:pt x="9528" y="1455"/>
                    </a:lnTo>
                    <a:lnTo>
                      <a:pt x="0" y="514947"/>
                    </a:lnTo>
                    <a:lnTo>
                      <a:pt x="132110" y="516284"/>
                    </a:lnTo>
                    <a:lnTo>
                      <a:pt x="168736" y="505107"/>
                    </a:lnTo>
                    <a:lnTo>
                      <a:pt x="194783" y="471548"/>
                    </a:lnTo>
                    <a:lnTo>
                      <a:pt x="88042" y="471548"/>
                    </a:lnTo>
                    <a:lnTo>
                      <a:pt x="75805" y="471090"/>
                    </a:lnTo>
                    <a:lnTo>
                      <a:pt x="70961" y="469572"/>
                    </a:lnTo>
                    <a:lnTo>
                      <a:pt x="71036" y="463074"/>
                    </a:lnTo>
                    <a:lnTo>
                      <a:pt x="71247" y="452868"/>
                    </a:lnTo>
                    <a:lnTo>
                      <a:pt x="72495" y="407302"/>
                    </a:lnTo>
                    <a:lnTo>
                      <a:pt x="74243" y="354632"/>
                    </a:lnTo>
                    <a:lnTo>
                      <a:pt x="75950" y="314550"/>
                    </a:lnTo>
                    <a:lnTo>
                      <a:pt x="101893" y="302423"/>
                    </a:lnTo>
                    <a:lnTo>
                      <a:pt x="199174" y="302423"/>
                    </a:lnTo>
                    <a:lnTo>
                      <a:pt x="198004" y="295997"/>
                    </a:lnTo>
                    <a:lnTo>
                      <a:pt x="171918" y="256638"/>
                    </a:lnTo>
                    <a:lnTo>
                      <a:pt x="155944" y="251615"/>
                    </a:lnTo>
                    <a:lnTo>
                      <a:pt x="76814" y="251615"/>
                    </a:lnTo>
                    <a:lnTo>
                      <a:pt x="68751" y="0"/>
                    </a:lnTo>
                    <a:close/>
                  </a:path>
                  <a:path w="201146" h="516284">
                    <a:moveTo>
                      <a:pt x="199174" y="302423"/>
                    </a:moveTo>
                    <a:lnTo>
                      <a:pt x="101893" y="302423"/>
                    </a:lnTo>
                    <a:lnTo>
                      <a:pt x="116052" y="303844"/>
                    </a:lnTo>
                    <a:lnTo>
                      <a:pt x="126538" y="307468"/>
                    </a:lnTo>
                    <a:lnTo>
                      <a:pt x="148542" y="338900"/>
                    </a:lnTo>
                    <a:lnTo>
                      <a:pt x="151471" y="382226"/>
                    </a:lnTo>
                    <a:lnTo>
                      <a:pt x="151486" y="389562"/>
                    </a:lnTo>
                    <a:lnTo>
                      <a:pt x="151367" y="400748"/>
                    </a:lnTo>
                    <a:lnTo>
                      <a:pt x="145362" y="445833"/>
                    </a:lnTo>
                    <a:lnTo>
                      <a:pt x="104229" y="470739"/>
                    </a:lnTo>
                    <a:lnTo>
                      <a:pt x="88042" y="471548"/>
                    </a:lnTo>
                    <a:lnTo>
                      <a:pt x="194783" y="471548"/>
                    </a:lnTo>
                    <a:lnTo>
                      <a:pt x="200118" y="421152"/>
                    </a:lnTo>
                    <a:lnTo>
                      <a:pt x="201133" y="346315"/>
                    </a:lnTo>
                    <a:lnTo>
                      <a:pt x="201146" y="320987"/>
                    </a:lnTo>
                    <a:lnTo>
                      <a:pt x="200249" y="308328"/>
                    </a:lnTo>
                    <a:lnTo>
                      <a:pt x="199174" y="302423"/>
                    </a:lnTo>
                    <a:close/>
                  </a:path>
                  <a:path w="201146" h="516284">
                    <a:moveTo>
                      <a:pt x="140397" y="250362"/>
                    </a:moveTo>
                    <a:lnTo>
                      <a:pt x="100545" y="251510"/>
                    </a:lnTo>
                    <a:lnTo>
                      <a:pt x="76814" y="251615"/>
                    </a:lnTo>
                    <a:lnTo>
                      <a:pt x="155944" y="251615"/>
                    </a:lnTo>
                    <a:lnTo>
                      <a:pt x="140397" y="250362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79" name="object 1648"/>
              <p:cNvSpPr/>
              <p:nvPr/>
            </p:nvSpPr>
            <p:spPr>
              <a:xfrm>
                <a:off x="10669453" y="5328852"/>
                <a:ext cx="136038" cy="314119"/>
              </a:xfrm>
              <a:custGeom>
                <a:avLst/>
                <a:gdLst/>
                <a:ahLst/>
                <a:cxnLst/>
                <a:rect l="l" t="t" r="r" b="b"/>
                <a:pathLst>
                  <a:path w="224463" h="518297">
                    <a:moveTo>
                      <a:pt x="637" y="9528"/>
                    </a:moveTo>
                    <a:lnTo>
                      <a:pt x="154" y="13188"/>
                    </a:lnTo>
                    <a:lnTo>
                      <a:pt x="0" y="23664"/>
                    </a:lnTo>
                    <a:lnTo>
                      <a:pt x="139" y="40203"/>
                    </a:lnTo>
                    <a:lnTo>
                      <a:pt x="1165" y="88452"/>
                    </a:lnTo>
                    <a:lnTo>
                      <a:pt x="2959" y="151903"/>
                    </a:lnTo>
                    <a:lnTo>
                      <a:pt x="5252" y="224525"/>
                    </a:lnTo>
                    <a:lnTo>
                      <a:pt x="6507" y="262609"/>
                    </a:lnTo>
                    <a:lnTo>
                      <a:pt x="12399" y="437088"/>
                    </a:lnTo>
                    <a:lnTo>
                      <a:pt x="13274" y="463825"/>
                    </a:lnTo>
                    <a:lnTo>
                      <a:pt x="13967" y="486069"/>
                    </a:lnTo>
                    <a:lnTo>
                      <a:pt x="14445" y="503065"/>
                    </a:lnTo>
                    <a:lnTo>
                      <a:pt x="14556" y="508382"/>
                    </a:lnTo>
                    <a:lnTo>
                      <a:pt x="14620" y="518297"/>
                    </a:lnTo>
                    <a:lnTo>
                      <a:pt x="25818" y="518207"/>
                    </a:lnTo>
                    <a:lnTo>
                      <a:pt x="73786" y="512780"/>
                    </a:lnTo>
                    <a:lnTo>
                      <a:pt x="78174" y="318199"/>
                    </a:lnTo>
                    <a:lnTo>
                      <a:pt x="223552" y="318199"/>
                    </a:lnTo>
                    <a:lnTo>
                      <a:pt x="223711" y="262609"/>
                    </a:lnTo>
                    <a:lnTo>
                      <a:pt x="149857" y="262609"/>
                    </a:lnTo>
                    <a:lnTo>
                      <a:pt x="72321" y="258222"/>
                    </a:lnTo>
                    <a:lnTo>
                      <a:pt x="50917" y="10980"/>
                    </a:lnTo>
                    <a:lnTo>
                      <a:pt x="39018" y="10799"/>
                    </a:lnTo>
                    <a:lnTo>
                      <a:pt x="24130" y="10212"/>
                    </a:lnTo>
                    <a:lnTo>
                      <a:pt x="637" y="9528"/>
                    </a:lnTo>
                    <a:close/>
                  </a:path>
                  <a:path w="224463" h="518297">
                    <a:moveTo>
                      <a:pt x="223552" y="318199"/>
                    </a:moveTo>
                    <a:lnTo>
                      <a:pt x="78174" y="318199"/>
                    </a:lnTo>
                    <a:lnTo>
                      <a:pt x="146936" y="322587"/>
                    </a:lnTo>
                    <a:lnTo>
                      <a:pt x="162286" y="509848"/>
                    </a:lnTo>
                    <a:lnTo>
                      <a:pt x="223007" y="508382"/>
                    </a:lnTo>
                    <a:lnTo>
                      <a:pt x="223552" y="318199"/>
                    </a:lnTo>
                    <a:close/>
                  </a:path>
                  <a:path w="224463" h="518297">
                    <a:moveTo>
                      <a:pt x="224463" y="0"/>
                    </a:moveTo>
                    <a:lnTo>
                      <a:pt x="171804" y="0"/>
                    </a:lnTo>
                    <a:lnTo>
                      <a:pt x="149857" y="262609"/>
                    </a:lnTo>
                    <a:lnTo>
                      <a:pt x="223711" y="262609"/>
                    </a:lnTo>
                    <a:lnTo>
                      <a:pt x="224463" y="0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80" name="object 1649"/>
              <p:cNvSpPr/>
              <p:nvPr/>
            </p:nvSpPr>
            <p:spPr>
              <a:xfrm>
                <a:off x="10836103" y="5325307"/>
                <a:ext cx="150723" cy="319635"/>
              </a:xfrm>
              <a:custGeom>
                <a:avLst/>
                <a:gdLst/>
                <a:ahLst/>
                <a:cxnLst/>
                <a:rect l="l" t="t" r="r" b="b"/>
                <a:pathLst>
                  <a:path w="248693" h="527397">
                    <a:moveTo>
                      <a:pt x="71683" y="0"/>
                    </a:moveTo>
                    <a:lnTo>
                      <a:pt x="0" y="8774"/>
                    </a:lnTo>
                    <a:lnTo>
                      <a:pt x="10240" y="527397"/>
                    </a:lnTo>
                    <a:lnTo>
                      <a:pt x="84845" y="524476"/>
                    </a:lnTo>
                    <a:lnTo>
                      <a:pt x="139181" y="347455"/>
                    </a:lnTo>
                    <a:lnTo>
                      <a:pt x="78992" y="347455"/>
                    </a:lnTo>
                    <a:lnTo>
                      <a:pt x="71683" y="0"/>
                    </a:lnTo>
                    <a:close/>
                  </a:path>
                  <a:path w="248693" h="527397">
                    <a:moveTo>
                      <a:pt x="246008" y="219438"/>
                    </a:moveTo>
                    <a:lnTo>
                      <a:pt x="178476" y="219438"/>
                    </a:lnTo>
                    <a:lnTo>
                      <a:pt x="167523" y="523010"/>
                    </a:lnTo>
                    <a:lnTo>
                      <a:pt x="242128" y="521544"/>
                    </a:lnTo>
                    <a:lnTo>
                      <a:pt x="246008" y="219438"/>
                    </a:lnTo>
                    <a:close/>
                  </a:path>
                  <a:path w="248693" h="527397">
                    <a:moveTo>
                      <a:pt x="248693" y="10271"/>
                    </a:moveTo>
                    <a:lnTo>
                      <a:pt x="179942" y="13203"/>
                    </a:lnTo>
                    <a:lnTo>
                      <a:pt x="78992" y="347455"/>
                    </a:lnTo>
                    <a:lnTo>
                      <a:pt x="139181" y="347455"/>
                    </a:lnTo>
                    <a:lnTo>
                      <a:pt x="178476" y="219438"/>
                    </a:lnTo>
                    <a:lnTo>
                      <a:pt x="246008" y="219438"/>
                    </a:lnTo>
                    <a:lnTo>
                      <a:pt x="248693" y="10271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81" name="object 1650"/>
              <p:cNvSpPr/>
              <p:nvPr/>
            </p:nvSpPr>
            <p:spPr>
              <a:xfrm>
                <a:off x="11017015" y="5325305"/>
                <a:ext cx="146294" cy="318753"/>
              </a:xfrm>
              <a:custGeom>
                <a:avLst/>
                <a:gdLst/>
                <a:ahLst/>
                <a:cxnLst/>
                <a:rect l="l" t="t" r="r" b="b"/>
                <a:pathLst>
                  <a:path w="241385" h="525942">
                    <a:moveTo>
                      <a:pt x="64364" y="0"/>
                    </a:moveTo>
                    <a:lnTo>
                      <a:pt x="0" y="11706"/>
                    </a:lnTo>
                    <a:lnTo>
                      <a:pt x="5853" y="525942"/>
                    </a:lnTo>
                    <a:lnTo>
                      <a:pt x="70217" y="525942"/>
                    </a:lnTo>
                    <a:lnTo>
                      <a:pt x="71683" y="303571"/>
                    </a:lnTo>
                    <a:lnTo>
                      <a:pt x="131209" y="303571"/>
                    </a:lnTo>
                    <a:lnTo>
                      <a:pt x="109724" y="265541"/>
                    </a:lnTo>
                    <a:lnTo>
                      <a:pt x="138538" y="219438"/>
                    </a:lnTo>
                    <a:lnTo>
                      <a:pt x="67296" y="219438"/>
                    </a:lnTo>
                    <a:lnTo>
                      <a:pt x="64364" y="0"/>
                    </a:lnTo>
                    <a:close/>
                  </a:path>
                  <a:path w="241385" h="525942">
                    <a:moveTo>
                      <a:pt x="131209" y="303571"/>
                    </a:moveTo>
                    <a:lnTo>
                      <a:pt x="71683" y="303571"/>
                    </a:lnTo>
                    <a:lnTo>
                      <a:pt x="172623" y="524476"/>
                    </a:lnTo>
                    <a:lnTo>
                      <a:pt x="230390" y="479126"/>
                    </a:lnTo>
                    <a:lnTo>
                      <a:pt x="131209" y="303571"/>
                    </a:lnTo>
                    <a:close/>
                  </a:path>
                  <a:path w="241385" h="525942">
                    <a:moveTo>
                      <a:pt x="199669" y="4418"/>
                    </a:moveTo>
                    <a:lnTo>
                      <a:pt x="67296" y="219438"/>
                    </a:lnTo>
                    <a:lnTo>
                      <a:pt x="138538" y="219438"/>
                    </a:lnTo>
                    <a:lnTo>
                      <a:pt x="241385" y="54877"/>
                    </a:lnTo>
                    <a:lnTo>
                      <a:pt x="199669" y="4418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82" name="object 1651"/>
              <p:cNvSpPr/>
              <p:nvPr/>
            </p:nvSpPr>
            <p:spPr>
              <a:xfrm>
                <a:off x="11191560" y="5330370"/>
                <a:ext cx="145956" cy="312004"/>
              </a:xfrm>
              <a:custGeom>
                <a:avLst/>
                <a:gdLst/>
                <a:ahLst/>
                <a:cxnLst/>
                <a:rect l="l" t="t" r="r" b="b"/>
                <a:pathLst>
                  <a:path w="240828" h="514806">
                    <a:moveTo>
                      <a:pt x="120854" y="0"/>
                    </a:moveTo>
                    <a:lnTo>
                      <a:pt x="50441" y="1685"/>
                    </a:lnTo>
                    <a:lnTo>
                      <a:pt x="11221" y="33233"/>
                    </a:lnTo>
                    <a:lnTo>
                      <a:pt x="977" y="72137"/>
                    </a:lnTo>
                    <a:lnTo>
                      <a:pt x="0" y="436449"/>
                    </a:lnTo>
                    <a:lnTo>
                      <a:pt x="726" y="450953"/>
                    </a:lnTo>
                    <a:lnTo>
                      <a:pt x="13425" y="487051"/>
                    </a:lnTo>
                    <a:lnTo>
                      <a:pt x="46597" y="509390"/>
                    </a:lnTo>
                    <a:lnTo>
                      <a:pt x="86610" y="513351"/>
                    </a:lnTo>
                    <a:lnTo>
                      <a:pt x="99780" y="513633"/>
                    </a:lnTo>
                    <a:lnTo>
                      <a:pt x="114701" y="514136"/>
                    </a:lnTo>
                    <a:lnTo>
                      <a:pt x="153371" y="514806"/>
                    </a:lnTo>
                    <a:lnTo>
                      <a:pt x="166262" y="514798"/>
                    </a:lnTo>
                    <a:lnTo>
                      <a:pt x="204221" y="510239"/>
                    </a:lnTo>
                    <a:lnTo>
                      <a:pt x="232012" y="480298"/>
                    </a:lnTo>
                    <a:lnTo>
                      <a:pt x="237419" y="457557"/>
                    </a:lnTo>
                    <a:lnTo>
                      <a:pt x="115214" y="457557"/>
                    </a:lnTo>
                    <a:lnTo>
                      <a:pt x="94291" y="456197"/>
                    </a:lnTo>
                    <a:lnTo>
                      <a:pt x="80989" y="452263"/>
                    </a:lnTo>
                    <a:lnTo>
                      <a:pt x="73602" y="444843"/>
                    </a:lnTo>
                    <a:lnTo>
                      <a:pt x="70421" y="433025"/>
                    </a:lnTo>
                    <a:lnTo>
                      <a:pt x="69740" y="415897"/>
                    </a:lnTo>
                    <a:lnTo>
                      <a:pt x="69830" y="391125"/>
                    </a:lnTo>
                    <a:lnTo>
                      <a:pt x="70656" y="222064"/>
                    </a:lnTo>
                    <a:lnTo>
                      <a:pt x="71313" y="110877"/>
                    </a:lnTo>
                    <a:lnTo>
                      <a:pt x="71675" y="69451"/>
                    </a:lnTo>
                    <a:lnTo>
                      <a:pt x="108848" y="43665"/>
                    </a:lnTo>
                    <a:lnTo>
                      <a:pt x="134603" y="43108"/>
                    </a:lnTo>
                    <a:lnTo>
                      <a:pt x="234731" y="43108"/>
                    </a:lnTo>
                    <a:lnTo>
                      <a:pt x="230480" y="34667"/>
                    </a:lnTo>
                    <a:lnTo>
                      <a:pt x="190786" y="5062"/>
                    </a:lnTo>
                    <a:lnTo>
                      <a:pt x="140617" y="329"/>
                    </a:lnTo>
                    <a:lnTo>
                      <a:pt x="131222" y="112"/>
                    </a:lnTo>
                    <a:lnTo>
                      <a:pt x="120854" y="0"/>
                    </a:lnTo>
                    <a:close/>
                  </a:path>
                  <a:path w="240828" h="514806">
                    <a:moveTo>
                      <a:pt x="234731" y="43108"/>
                    </a:moveTo>
                    <a:lnTo>
                      <a:pt x="134603" y="43108"/>
                    </a:lnTo>
                    <a:lnTo>
                      <a:pt x="148720" y="44984"/>
                    </a:lnTo>
                    <a:lnTo>
                      <a:pt x="158909" y="50071"/>
                    </a:lnTo>
                    <a:lnTo>
                      <a:pt x="168926" y="96408"/>
                    </a:lnTo>
                    <a:lnTo>
                      <a:pt x="170218" y="136348"/>
                    </a:lnTo>
                    <a:lnTo>
                      <a:pt x="171158" y="188879"/>
                    </a:lnTo>
                    <a:lnTo>
                      <a:pt x="171428" y="274473"/>
                    </a:lnTo>
                    <a:lnTo>
                      <a:pt x="171510" y="302891"/>
                    </a:lnTo>
                    <a:lnTo>
                      <a:pt x="171659" y="322324"/>
                    </a:lnTo>
                    <a:lnTo>
                      <a:pt x="171897" y="345688"/>
                    </a:lnTo>
                    <a:lnTo>
                      <a:pt x="172725" y="415897"/>
                    </a:lnTo>
                    <a:lnTo>
                      <a:pt x="170215" y="427455"/>
                    </a:lnTo>
                    <a:lnTo>
                      <a:pt x="133418" y="456224"/>
                    </a:lnTo>
                    <a:lnTo>
                      <a:pt x="115214" y="457557"/>
                    </a:lnTo>
                    <a:lnTo>
                      <a:pt x="237419" y="457557"/>
                    </a:lnTo>
                    <a:lnTo>
                      <a:pt x="237961" y="452537"/>
                    </a:lnTo>
                    <a:lnTo>
                      <a:pt x="239442" y="274473"/>
                    </a:lnTo>
                    <a:lnTo>
                      <a:pt x="239544" y="243541"/>
                    </a:lnTo>
                    <a:lnTo>
                      <a:pt x="239751" y="209819"/>
                    </a:lnTo>
                    <a:lnTo>
                      <a:pt x="239963" y="182904"/>
                    </a:lnTo>
                    <a:lnTo>
                      <a:pt x="240728" y="101299"/>
                    </a:lnTo>
                    <a:lnTo>
                      <a:pt x="240828" y="86370"/>
                    </a:lnTo>
                    <a:lnTo>
                      <a:pt x="240789" y="72137"/>
                    </a:lnTo>
                    <a:lnTo>
                      <a:pt x="239849" y="59746"/>
                    </a:lnTo>
                    <a:lnTo>
                      <a:pt x="236286" y="46195"/>
                    </a:lnTo>
                    <a:lnTo>
                      <a:pt x="234731" y="43108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83" name="object 1652"/>
              <p:cNvSpPr/>
              <p:nvPr/>
            </p:nvSpPr>
            <p:spPr>
              <a:xfrm>
                <a:off x="11368783" y="5329334"/>
                <a:ext cx="146690" cy="315609"/>
              </a:xfrm>
              <a:custGeom>
                <a:avLst/>
                <a:gdLst/>
                <a:ahLst/>
                <a:cxnLst/>
                <a:rect l="l" t="t" r="r" b="b"/>
                <a:pathLst>
                  <a:path w="242039" h="520755">
                    <a:moveTo>
                      <a:pt x="106289" y="0"/>
                    </a:moveTo>
                    <a:lnTo>
                      <a:pt x="68131" y="1399"/>
                    </a:lnTo>
                    <a:lnTo>
                      <a:pt x="29598" y="4754"/>
                    </a:lnTo>
                    <a:lnTo>
                      <a:pt x="3083" y="34517"/>
                    </a:lnTo>
                    <a:lnTo>
                      <a:pt x="1617" y="80354"/>
                    </a:lnTo>
                    <a:lnTo>
                      <a:pt x="525" y="129053"/>
                    </a:lnTo>
                    <a:lnTo>
                      <a:pt x="6" y="170809"/>
                    </a:lnTo>
                    <a:lnTo>
                      <a:pt x="0" y="241363"/>
                    </a:lnTo>
                    <a:lnTo>
                      <a:pt x="94" y="253411"/>
                    </a:lnTo>
                    <a:lnTo>
                      <a:pt x="990" y="305821"/>
                    </a:lnTo>
                    <a:lnTo>
                      <a:pt x="2478" y="356737"/>
                    </a:lnTo>
                    <a:lnTo>
                      <a:pt x="4699" y="410066"/>
                    </a:lnTo>
                    <a:lnTo>
                      <a:pt x="7666" y="464692"/>
                    </a:lnTo>
                    <a:lnTo>
                      <a:pt x="11423" y="520755"/>
                    </a:lnTo>
                    <a:lnTo>
                      <a:pt x="76630" y="517817"/>
                    </a:lnTo>
                    <a:lnTo>
                      <a:pt x="165114" y="513448"/>
                    </a:lnTo>
                    <a:lnTo>
                      <a:pt x="204959" y="507785"/>
                    </a:lnTo>
                    <a:lnTo>
                      <a:pt x="229889" y="474688"/>
                    </a:lnTo>
                    <a:lnTo>
                      <a:pt x="108633" y="474688"/>
                    </a:lnTo>
                    <a:lnTo>
                      <a:pt x="85291" y="474152"/>
                    </a:lnTo>
                    <a:lnTo>
                      <a:pt x="83352" y="420595"/>
                    </a:lnTo>
                    <a:lnTo>
                      <a:pt x="82396" y="369369"/>
                    </a:lnTo>
                    <a:lnTo>
                      <a:pt x="82427" y="350213"/>
                    </a:lnTo>
                    <a:lnTo>
                      <a:pt x="84024" y="311977"/>
                    </a:lnTo>
                    <a:lnTo>
                      <a:pt x="95844" y="303776"/>
                    </a:lnTo>
                    <a:lnTo>
                      <a:pt x="236949" y="303776"/>
                    </a:lnTo>
                    <a:lnTo>
                      <a:pt x="235262" y="300216"/>
                    </a:lnTo>
                    <a:lnTo>
                      <a:pt x="203726" y="275758"/>
                    </a:lnTo>
                    <a:lnTo>
                      <a:pt x="86028" y="247904"/>
                    </a:lnTo>
                    <a:lnTo>
                      <a:pt x="135681" y="247904"/>
                    </a:lnTo>
                    <a:lnTo>
                      <a:pt x="184402" y="241363"/>
                    </a:lnTo>
                    <a:lnTo>
                      <a:pt x="218442" y="215005"/>
                    </a:lnTo>
                    <a:lnTo>
                      <a:pt x="226021" y="194524"/>
                    </a:lnTo>
                    <a:lnTo>
                      <a:pt x="84562" y="194524"/>
                    </a:lnTo>
                    <a:lnTo>
                      <a:pt x="86028" y="34319"/>
                    </a:lnTo>
                    <a:lnTo>
                      <a:pt x="95250" y="32812"/>
                    </a:lnTo>
                    <a:lnTo>
                      <a:pt x="213649" y="32812"/>
                    </a:lnTo>
                    <a:lnTo>
                      <a:pt x="210286" y="27699"/>
                    </a:lnTo>
                    <a:lnTo>
                      <a:pt x="172339" y="3882"/>
                    </a:lnTo>
                    <a:lnTo>
                      <a:pt x="118785" y="0"/>
                    </a:lnTo>
                    <a:lnTo>
                      <a:pt x="106289" y="0"/>
                    </a:lnTo>
                    <a:close/>
                  </a:path>
                  <a:path w="242039" h="520755">
                    <a:moveTo>
                      <a:pt x="236949" y="303776"/>
                    </a:moveTo>
                    <a:lnTo>
                      <a:pt x="95844" y="303776"/>
                    </a:lnTo>
                    <a:lnTo>
                      <a:pt x="112027" y="305821"/>
                    </a:lnTo>
                    <a:lnTo>
                      <a:pt x="124812" y="310845"/>
                    </a:lnTo>
                    <a:lnTo>
                      <a:pt x="144457" y="355944"/>
                    </a:lnTo>
                    <a:lnTo>
                      <a:pt x="145283" y="369332"/>
                    </a:lnTo>
                    <a:lnTo>
                      <a:pt x="145199" y="382654"/>
                    </a:lnTo>
                    <a:lnTo>
                      <a:pt x="141538" y="421198"/>
                    </a:lnTo>
                    <a:lnTo>
                      <a:pt x="126927" y="469239"/>
                    </a:lnTo>
                    <a:lnTo>
                      <a:pt x="108633" y="474688"/>
                    </a:lnTo>
                    <a:lnTo>
                      <a:pt x="229889" y="474688"/>
                    </a:lnTo>
                    <a:lnTo>
                      <a:pt x="233655" y="430735"/>
                    </a:lnTo>
                    <a:lnTo>
                      <a:pt x="235170" y="416147"/>
                    </a:lnTo>
                    <a:lnTo>
                      <a:pt x="236256" y="402887"/>
                    </a:lnTo>
                    <a:lnTo>
                      <a:pt x="237279" y="389410"/>
                    </a:lnTo>
                    <a:lnTo>
                      <a:pt x="240085" y="350213"/>
                    </a:lnTo>
                    <a:lnTo>
                      <a:pt x="240969" y="338406"/>
                    </a:lnTo>
                    <a:lnTo>
                      <a:pt x="241845" y="327651"/>
                    </a:lnTo>
                    <a:lnTo>
                      <a:pt x="242039" y="323674"/>
                    </a:lnTo>
                    <a:lnTo>
                      <a:pt x="240351" y="310955"/>
                    </a:lnTo>
                    <a:lnTo>
                      <a:pt x="236949" y="303776"/>
                    </a:lnTo>
                    <a:close/>
                  </a:path>
                  <a:path w="242039" h="520755">
                    <a:moveTo>
                      <a:pt x="135681" y="247904"/>
                    </a:moveTo>
                    <a:lnTo>
                      <a:pt x="86028" y="247904"/>
                    </a:lnTo>
                    <a:lnTo>
                      <a:pt x="91158" y="248648"/>
                    </a:lnTo>
                    <a:lnTo>
                      <a:pt x="113876" y="248608"/>
                    </a:lnTo>
                    <a:lnTo>
                      <a:pt x="123956" y="248399"/>
                    </a:lnTo>
                    <a:lnTo>
                      <a:pt x="135681" y="247904"/>
                    </a:lnTo>
                    <a:close/>
                  </a:path>
                  <a:path w="242039" h="520755">
                    <a:moveTo>
                      <a:pt x="213649" y="32812"/>
                    </a:moveTo>
                    <a:lnTo>
                      <a:pt x="95250" y="32812"/>
                    </a:lnTo>
                    <a:lnTo>
                      <a:pt x="108140" y="34517"/>
                    </a:lnTo>
                    <a:lnTo>
                      <a:pt x="120000" y="40043"/>
                    </a:lnTo>
                    <a:lnTo>
                      <a:pt x="133646" y="85162"/>
                    </a:lnTo>
                    <a:lnTo>
                      <a:pt x="133683" y="116518"/>
                    </a:lnTo>
                    <a:lnTo>
                      <a:pt x="133311" y="132445"/>
                    </a:lnTo>
                    <a:lnTo>
                      <a:pt x="126893" y="170809"/>
                    </a:lnTo>
                    <a:lnTo>
                      <a:pt x="84562" y="194524"/>
                    </a:lnTo>
                    <a:lnTo>
                      <a:pt x="226021" y="194524"/>
                    </a:lnTo>
                    <a:lnTo>
                      <a:pt x="228047" y="156003"/>
                    </a:lnTo>
                    <a:lnTo>
                      <a:pt x="228227" y="146750"/>
                    </a:lnTo>
                    <a:lnTo>
                      <a:pt x="228139" y="125441"/>
                    </a:lnTo>
                    <a:lnTo>
                      <a:pt x="226119" y="85162"/>
                    </a:lnTo>
                    <a:lnTo>
                      <a:pt x="217643" y="38885"/>
                    </a:lnTo>
                    <a:lnTo>
                      <a:pt x="213649" y="32812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84" name="object 1653"/>
              <p:cNvSpPr/>
              <p:nvPr/>
            </p:nvSpPr>
            <p:spPr>
              <a:xfrm>
                <a:off x="7962896" y="5835877"/>
                <a:ext cx="3532285" cy="69805"/>
              </a:xfrm>
              <a:custGeom>
                <a:avLst/>
                <a:gdLst/>
                <a:ahLst/>
                <a:cxnLst/>
                <a:rect l="l" t="t" r="r" b="b"/>
                <a:pathLst>
                  <a:path w="5828270" h="115179">
                    <a:moveTo>
                      <a:pt x="1537423" y="112038"/>
                    </a:moveTo>
                    <a:lnTo>
                      <a:pt x="995245" y="112038"/>
                    </a:lnTo>
                    <a:lnTo>
                      <a:pt x="1008700" y="113085"/>
                    </a:lnTo>
                    <a:lnTo>
                      <a:pt x="1048058" y="113085"/>
                    </a:lnTo>
                    <a:lnTo>
                      <a:pt x="1060650" y="114132"/>
                    </a:lnTo>
                    <a:lnTo>
                      <a:pt x="1084699" y="114132"/>
                    </a:lnTo>
                    <a:lnTo>
                      <a:pt x="1096042" y="115179"/>
                    </a:lnTo>
                    <a:lnTo>
                      <a:pt x="1150206" y="115179"/>
                    </a:lnTo>
                    <a:lnTo>
                      <a:pt x="1537423" y="112038"/>
                    </a:lnTo>
                    <a:close/>
                  </a:path>
                  <a:path w="5828270" h="115179">
                    <a:moveTo>
                      <a:pt x="4463789" y="114132"/>
                    </a:moveTo>
                    <a:lnTo>
                      <a:pt x="4299977" y="114132"/>
                    </a:lnTo>
                    <a:lnTo>
                      <a:pt x="4327581" y="115179"/>
                    </a:lnTo>
                    <a:lnTo>
                      <a:pt x="4436892" y="115179"/>
                    </a:lnTo>
                    <a:lnTo>
                      <a:pt x="4463789" y="114132"/>
                    </a:lnTo>
                    <a:close/>
                  </a:path>
                  <a:path w="5828270" h="115179">
                    <a:moveTo>
                      <a:pt x="5054433" y="114132"/>
                    </a:moveTo>
                    <a:lnTo>
                      <a:pt x="4606031" y="114132"/>
                    </a:lnTo>
                    <a:lnTo>
                      <a:pt x="4618375" y="115179"/>
                    </a:lnTo>
                    <a:lnTo>
                      <a:pt x="4961195" y="115179"/>
                    </a:lnTo>
                    <a:lnTo>
                      <a:pt x="5054433" y="114132"/>
                    </a:lnTo>
                    <a:close/>
                  </a:path>
                  <a:path w="5828270" h="115179">
                    <a:moveTo>
                      <a:pt x="4568734" y="112038"/>
                    </a:moveTo>
                    <a:lnTo>
                      <a:pt x="4107123" y="112038"/>
                    </a:lnTo>
                    <a:lnTo>
                      <a:pt x="4134418" y="113085"/>
                    </a:lnTo>
                    <a:lnTo>
                      <a:pt x="4161849" y="113085"/>
                    </a:lnTo>
                    <a:lnTo>
                      <a:pt x="4244656" y="114132"/>
                    </a:lnTo>
                    <a:lnTo>
                      <a:pt x="4516853" y="114132"/>
                    </a:lnTo>
                    <a:lnTo>
                      <a:pt x="4568734" y="112038"/>
                    </a:lnTo>
                    <a:close/>
                  </a:path>
                  <a:path w="5828270" h="115179">
                    <a:moveTo>
                      <a:pt x="5378511" y="112038"/>
                    </a:moveTo>
                    <a:lnTo>
                      <a:pt x="4568734" y="112038"/>
                    </a:lnTo>
                    <a:lnTo>
                      <a:pt x="4593694" y="114132"/>
                    </a:lnTo>
                    <a:lnTo>
                      <a:pt x="5194019" y="114132"/>
                    </a:lnTo>
                    <a:lnTo>
                      <a:pt x="5240369" y="113085"/>
                    </a:lnTo>
                    <a:lnTo>
                      <a:pt x="5332642" y="113085"/>
                    </a:lnTo>
                    <a:lnTo>
                      <a:pt x="5378511" y="112038"/>
                    </a:lnTo>
                    <a:close/>
                  </a:path>
                  <a:path w="5828270" h="115179">
                    <a:moveTo>
                      <a:pt x="2802782" y="112038"/>
                    </a:moveTo>
                    <a:lnTo>
                      <a:pt x="2610865" y="112038"/>
                    </a:lnTo>
                    <a:lnTo>
                      <a:pt x="2649719" y="113085"/>
                    </a:lnTo>
                    <a:lnTo>
                      <a:pt x="2764655" y="113085"/>
                    </a:lnTo>
                    <a:lnTo>
                      <a:pt x="2802782" y="112038"/>
                    </a:lnTo>
                    <a:close/>
                  </a:path>
                  <a:path w="5828270" h="115179">
                    <a:moveTo>
                      <a:pt x="3975600" y="112038"/>
                    </a:moveTo>
                    <a:lnTo>
                      <a:pt x="2989538" y="112038"/>
                    </a:lnTo>
                    <a:lnTo>
                      <a:pt x="3263546" y="113085"/>
                    </a:lnTo>
                    <a:lnTo>
                      <a:pt x="3924685" y="113085"/>
                    </a:lnTo>
                    <a:lnTo>
                      <a:pt x="3975600" y="112038"/>
                    </a:lnTo>
                    <a:close/>
                  </a:path>
                  <a:path w="5828270" h="115179">
                    <a:moveTo>
                      <a:pt x="1874611" y="109944"/>
                    </a:moveTo>
                    <a:lnTo>
                      <a:pt x="735268" y="109944"/>
                    </a:lnTo>
                    <a:lnTo>
                      <a:pt x="763986" y="110991"/>
                    </a:lnTo>
                    <a:lnTo>
                      <a:pt x="877791" y="112038"/>
                    </a:lnTo>
                    <a:lnTo>
                      <a:pt x="1580004" y="112038"/>
                    </a:lnTo>
                    <a:lnTo>
                      <a:pt x="1622474" y="110991"/>
                    </a:lnTo>
                    <a:lnTo>
                      <a:pt x="1791118" y="110991"/>
                    </a:lnTo>
                    <a:lnTo>
                      <a:pt x="1874611" y="109944"/>
                    </a:lnTo>
                    <a:close/>
                  </a:path>
                  <a:path w="5828270" h="115179">
                    <a:moveTo>
                      <a:pt x="5469584" y="110991"/>
                    </a:moveTo>
                    <a:lnTo>
                      <a:pt x="2494428" y="110991"/>
                    </a:lnTo>
                    <a:lnTo>
                      <a:pt x="2533170" y="112038"/>
                    </a:lnTo>
                    <a:lnTo>
                      <a:pt x="5424167" y="112038"/>
                    </a:lnTo>
                    <a:lnTo>
                      <a:pt x="5469584" y="110991"/>
                    </a:lnTo>
                    <a:close/>
                  </a:path>
                  <a:path w="5828270" h="115179">
                    <a:moveTo>
                      <a:pt x="116709" y="0"/>
                    </a:moveTo>
                    <a:lnTo>
                      <a:pt x="62239" y="0"/>
                    </a:lnTo>
                    <a:lnTo>
                      <a:pt x="48166" y="1047"/>
                    </a:lnTo>
                    <a:lnTo>
                      <a:pt x="8130" y="9423"/>
                    </a:lnTo>
                    <a:lnTo>
                      <a:pt x="0" y="23035"/>
                    </a:lnTo>
                    <a:lnTo>
                      <a:pt x="1126" y="27224"/>
                    </a:lnTo>
                    <a:lnTo>
                      <a:pt x="3009" y="32459"/>
                    </a:lnTo>
                    <a:lnTo>
                      <a:pt x="4951" y="37695"/>
                    </a:lnTo>
                    <a:lnTo>
                      <a:pt x="6255" y="41883"/>
                    </a:lnTo>
                    <a:lnTo>
                      <a:pt x="6224" y="46071"/>
                    </a:lnTo>
                    <a:lnTo>
                      <a:pt x="21130" y="49213"/>
                    </a:lnTo>
                    <a:lnTo>
                      <a:pt x="32565" y="53401"/>
                    </a:lnTo>
                    <a:lnTo>
                      <a:pt x="42402" y="57589"/>
                    </a:lnTo>
                    <a:lnTo>
                      <a:pt x="52513" y="62825"/>
                    </a:lnTo>
                    <a:lnTo>
                      <a:pt x="64772" y="65966"/>
                    </a:lnTo>
                    <a:lnTo>
                      <a:pt x="74722" y="68060"/>
                    </a:lnTo>
                    <a:lnTo>
                      <a:pt x="85678" y="70154"/>
                    </a:lnTo>
                    <a:lnTo>
                      <a:pt x="97493" y="71202"/>
                    </a:lnTo>
                    <a:lnTo>
                      <a:pt x="110022" y="73296"/>
                    </a:lnTo>
                    <a:lnTo>
                      <a:pt x="164336" y="77484"/>
                    </a:lnTo>
                    <a:lnTo>
                      <a:pt x="178234" y="79578"/>
                    </a:lnTo>
                    <a:lnTo>
                      <a:pt x="205185" y="81672"/>
                    </a:lnTo>
                    <a:lnTo>
                      <a:pt x="218396" y="83767"/>
                    </a:lnTo>
                    <a:lnTo>
                      <a:pt x="231551" y="84814"/>
                    </a:lnTo>
                    <a:lnTo>
                      <a:pt x="270208" y="90049"/>
                    </a:lnTo>
                    <a:lnTo>
                      <a:pt x="318081" y="94237"/>
                    </a:lnTo>
                    <a:lnTo>
                      <a:pt x="396901" y="100520"/>
                    </a:lnTo>
                    <a:lnTo>
                      <a:pt x="423929" y="101567"/>
                    </a:lnTo>
                    <a:lnTo>
                      <a:pt x="451281" y="103661"/>
                    </a:lnTo>
                    <a:lnTo>
                      <a:pt x="534940" y="106803"/>
                    </a:lnTo>
                    <a:lnTo>
                      <a:pt x="563252" y="106803"/>
                    </a:lnTo>
                    <a:lnTo>
                      <a:pt x="620313" y="108897"/>
                    </a:lnTo>
                    <a:lnTo>
                      <a:pt x="648998" y="108897"/>
                    </a:lnTo>
                    <a:lnTo>
                      <a:pt x="677740" y="109944"/>
                    </a:lnTo>
                    <a:lnTo>
                      <a:pt x="1957486" y="109944"/>
                    </a:lnTo>
                    <a:lnTo>
                      <a:pt x="2054373" y="110991"/>
                    </a:lnTo>
                    <a:lnTo>
                      <a:pt x="5514734" y="110991"/>
                    </a:lnTo>
                    <a:lnTo>
                      <a:pt x="5604128" y="108897"/>
                    </a:lnTo>
                    <a:lnTo>
                      <a:pt x="5612759" y="107850"/>
                    </a:lnTo>
                    <a:lnTo>
                      <a:pt x="5633146" y="105755"/>
                    </a:lnTo>
                    <a:lnTo>
                      <a:pt x="5644675" y="104708"/>
                    </a:lnTo>
                    <a:lnTo>
                      <a:pt x="5656944" y="102614"/>
                    </a:lnTo>
                    <a:lnTo>
                      <a:pt x="5711151" y="95285"/>
                    </a:lnTo>
                    <a:lnTo>
                      <a:pt x="5725419" y="94237"/>
                    </a:lnTo>
                    <a:lnTo>
                      <a:pt x="5754023" y="90049"/>
                    </a:lnTo>
                    <a:lnTo>
                      <a:pt x="5768132" y="89002"/>
                    </a:lnTo>
                    <a:lnTo>
                      <a:pt x="5804345" y="84814"/>
                    </a:lnTo>
                    <a:lnTo>
                      <a:pt x="5819471" y="83767"/>
                    </a:lnTo>
                    <a:lnTo>
                      <a:pt x="5832072" y="80625"/>
                    </a:lnTo>
                    <a:lnTo>
                      <a:pt x="5841749" y="77484"/>
                    </a:lnTo>
                    <a:lnTo>
                      <a:pt x="5848098" y="72249"/>
                    </a:lnTo>
                    <a:lnTo>
                      <a:pt x="5850719" y="65966"/>
                    </a:lnTo>
                    <a:lnTo>
                      <a:pt x="5842141" y="59684"/>
                    </a:lnTo>
                    <a:lnTo>
                      <a:pt x="5828270" y="54448"/>
                    </a:lnTo>
                    <a:lnTo>
                      <a:pt x="5685434" y="54448"/>
                    </a:lnTo>
                    <a:lnTo>
                      <a:pt x="5670106" y="53401"/>
                    </a:lnTo>
                    <a:lnTo>
                      <a:pt x="5655279" y="53401"/>
                    </a:lnTo>
                    <a:lnTo>
                      <a:pt x="5641387" y="52354"/>
                    </a:lnTo>
                    <a:lnTo>
                      <a:pt x="5628862" y="52354"/>
                    </a:lnTo>
                    <a:lnTo>
                      <a:pt x="5618138" y="51307"/>
                    </a:lnTo>
                    <a:lnTo>
                      <a:pt x="5609648" y="50260"/>
                    </a:lnTo>
                    <a:lnTo>
                      <a:pt x="5603826" y="50260"/>
                    </a:lnTo>
                    <a:lnTo>
                      <a:pt x="5539440" y="49213"/>
                    </a:lnTo>
                    <a:lnTo>
                      <a:pt x="5475154" y="47118"/>
                    </a:lnTo>
                    <a:lnTo>
                      <a:pt x="5282722" y="43977"/>
                    </a:lnTo>
                    <a:lnTo>
                      <a:pt x="5218662" y="43977"/>
                    </a:lnTo>
                    <a:lnTo>
                      <a:pt x="5026497" y="40836"/>
                    </a:lnTo>
                    <a:lnTo>
                      <a:pt x="4962388" y="40836"/>
                    </a:lnTo>
                    <a:lnTo>
                      <a:pt x="4167955" y="32459"/>
                    </a:lnTo>
                    <a:lnTo>
                      <a:pt x="4095769" y="32459"/>
                    </a:lnTo>
                    <a:lnTo>
                      <a:pt x="4024409" y="31412"/>
                    </a:lnTo>
                    <a:lnTo>
                      <a:pt x="3953725" y="31412"/>
                    </a:lnTo>
                    <a:lnTo>
                      <a:pt x="3883566" y="30365"/>
                    </a:lnTo>
                    <a:lnTo>
                      <a:pt x="1949256" y="30365"/>
                    </a:lnTo>
                    <a:lnTo>
                      <a:pt x="1910167" y="28271"/>
                    </a:lnTo>
                    <a:lnTo>
                      <a:pt x="953405" y="28271"/>
                    </a:lnTo>
                    <a:lnTo>
                      <a:pt x="886769" y="27224"/>
                    </a:lnTo>
                    <a:lnTo>
                      <a:pt x="820187" y="27224"/>
                    </a:lnTo>
                    <a:lnTo>
                      <a:pt x="622423" y="24083"/>
                    </a:lnTo>
                    <a:lnTo>
                      <a:pt x="369583" y="15706"/>
                    </a:lnTo>
                    <a:lnTo>
                      <a:pt x="250809" y="9423"/>
                    </a:lnTo>
                    <a:lnTo>
                      <a:pt x="216591" y="6282"/>
                    </a:lnTo>
                    <a:lnTo>
                      <a:pt x="192783" y="5235"/>
                    </a:lnTo>
                    <a:lnTo>
                      <a:pt x="142830" y="1047"/>
                    </a:lnTo>
                    <a:lnTo>
                      <a:pt x="129864" y="1047"/>
                    </a:lnTo>
                    <a:lnTo>
                      <a:pt x="116709" y="0"/>
                    </a:lnTo>
                    <a:close/>
                  </a:path>
                  <a:path w="5828270" h="115179">
                    <a:moveTo>
                      <a:pt x="5815559" y="52354"/>
                    </a:moveTo>
                    <a:lnTo>
                      <a:pt x="5740083" y="52354"/>
                    </a:lnTo>
                    <a:lnTo>
                      <a:pt x="5730094" y="53401"/>
                    </a:lnTo>
                    <a:lnTo>
                      <a:pt x="5715861" y="53401"/>
                    </a:lnTo>
                    <a:lnTo>
                      <a:pt x="5700830" y="54448"/>
                    </a:lnTo>
                    <a:lnTo>
                      <a:pt x="5828270" y="54448"/>
                    </a:lnTo>
                    <a:lnTo>
                      <a:pt x="5825496" y="53401"/>
                    </a:lnTo>
                    <a:lnTo>
                      <a:pt x="5815559" y="52354"/>
                    </a:lnTo>
                    <a:close/>
                  </a:path>
                  <a:path w="5828270" h="115179">
                    <a:moveTo>
                      <a:pt x="5733223" y="51307"/>
                    </a:moveTo>
                    <a:lnTo>
                      <a:pt x="5717332" y="51307"/>
                    </a:lnTo>
                    <a:lnTo>
                      <a:pt x="5719445" y="52354"/>
                    </a:lnTo>
                    <a:lnTo>
                      <a:pt x="5746035" y="52354"/>
                    </a:lnTo>
                    <a:lnTo>
                      <a:pt x="5733223" y="51307"/>
                    </a:lnTo>
                    <a:close/>
                  </a:path>
                  <a:path w="5828270" h="115179">
                    <a:moveTo>
                      <a:pt x="3744214" y="29318"/>
                    </a:moveTo>
                    <a:lnTo>
                      <a:pt x="1969287" y="29318"/>
                    </a:lnTo>
                    <a:lnTo>
                      <a:pt x="1949256" y="30365"/>
                    </a:lnTo>
                    <a:lnTo>
                      <a:pt x="3813779" y="30365"/>
                    </a:lnTo>
                    <a:lnTo>
                      <a:pt x="3744214" y="29318"/>
                    </a:lnTo>
                    <a:close/>
                  </a:path>
                  <a:path w="5828270" h="115179">
                    <a:moveTo>
                      <a:pt x="2231249" y="28271"/>
                    </a:moveTo>
                    <a:lnTo>
                      <a:pt x="2029659" y="28271"/>
                    </a:lnTo>
                    <a:lnTo>
                      <a:pt x="2009498" y="29318"/>
                    </a:lnTo>
                    <a:lnTo>
                      <a:pt x="2330268" y="29318"/>
                    </a:lnTo>
                    <a:lnTo>
                      <a:pt x="2231249" y="28271"/>
                    </a:lnTo>
                    <a:close/>
                  </a:path>
                  <a:path w="5828270" h="115179">
                    <a:moveTo>
                      <a:pt x="3479780" y="28271"/>
                    </a:moveTo>
                    <a:lnTo>
                      <a:pt x="3228685" y="28271"/>
                    </a:lnTo>
                    <a:lnTo>
                      <a:pt x="3165861" y="29318"/>
                    </a:lnTo>
                    <a:lnTo>
                      <a:pt x="3542481" y="29318"/>
                    </a:lnTo>
                    <a:lnTo>
                      <a:pt x="3479780" y="28271"/>
                    </a:lnTo>
                    <a:close/>
                  </a:path>
                  <a:path w="5828270" h="115179">
                    <a:moveTo>
                      <a:pt x="1890359" y="27224"/>
                    </a:moveTo>
                    <a:lnTo>
                      <a:pt x="1528033" y="27224"/>
                    </a:lnTo>
                    <a:lnTo>
                      <a:pt x="1407350" y="28271"/>
                    </a:lnTo>
                    <a:lnTo>
                      <a:pt x="1910167" y="28271"/>
                    </a:lnTo>
                    <a:lnTo>
                      <a:pt x="1890359" y="27224"/>
                    </a:lnTo>
                    <a:close/>
                  </a:path>
                  <a:path w="5828270" h="115179">
                    <a:moveTo>
                      <a:pt x="1849531" y="26177"/>
                    </a:moveTo>
                    <a:lnTo>
                      <a:pt x="1678723" y="26177"/>
                    </a:lnTo>
                    <a:lnTo>
                      <a:pt x="1613646" y="27224"/>
                    </a:lnTo>
                    <a:lnTo>
                      <a:pt x="1870082" y="27224"/>
                    </a:lnTo>
                    <a:lnTo>
                      <a:pt x="1849531" y="26177"/>
                    </a:lnTo>
                    <a:close/>
                  </a:path>
                </a:pathLst>
              </a:custGeom>
              <a:solidFill>
                <a:srgbClr val="006EB4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</p:grpSp>
        <p:grpSp>
          <p:nvGrpSpPr>
            <p:cNvPr id="1625" name="Группа 1624"/>
            <p:cNvGrpSpPr/>
            <p:nvPr/>
          </p:nvGrpSpPr>
          <p:grpSpPr>
            <a:xfrm>
              <a:off x="6992734" y="330235"/>
              <a:ext cx="3048325" cy="3319251"/>
              <a:chOff x="1661470" y="914719"/>
              <a:chExt cx="3048325" cy="3319251"/>
            </a:xfrm>
          </p:grpSpPr>
          <p:sp>
            <p:nvSpPr>
              <p:cNvPr id="1626" name="object 977"/>
              <p:cNvSpPr/>
              <p:nvPr/>
            </p:nvSpPr>
            <p:spPr>
              <a:xfrm>
                <a:off x="4512733" y="914719"/>
                <a:ext cx="52935" cy="87739"/>
              </a:xfrm>
              <a:custGeom>
                <a:avLst/>
                <a:gdLst/>
                <a:ahLst/>
                <a:cxnLst/>
                <a:rect l="l" t="t" r="r" b="b"/>
                <a:pathLst>
                  <a:path w="87343" h="144769">
                    <a:moveTo>
                      <a:pt x="60083" y="0"/>
                    </a:moveTo>
                    <a:lnTo>
                      <a:pt x="23412" y="18394"/>
                    </a:lnTo>
                    <a:lnTo>
                      <a:pt x="8502" y="38078"/>
                    </a:lnTo>
                    <a:lnTo>
                      <a:pt x="12020" y="45890"/>
                    </a:lnTo>
                    <a:lnTo>
                      <a:pt x="12502" y="48455"/>
                    </a:lnTo>
                    <a:lnTo>
                      <a:pt x="12805" y="55858"/>
                    </a:lnTo>
                    <a:lnTo>
                      <a:pt x="11528" y="60591"/>
                    </a:lnTo>
                    <a:lnTo>
                      <a:pt x="10669" y="65491"/>
                    </a:lnTo>
                    <a:lnTo>
                      <a:pt x="7569" y="78461"/>
                    </a:lnTo>
                    <a:lnTo>
                      <a:pt x="3858" y="90998"/>
                    </a:lnTo>
                    <a:lnTo>
                      <a:pt x="941" y="103087"/>
                    </a:lnTo>
                    <a:lnTo>
                      <a:pt x="178" y="113940"/>
                    </a:lnTo>
                    <a:lnTo>
                      <a:pt x="0" y="117050"/>
                    </a:lnTo>
                    <a:lnTo>
                      <a:pt x="198" y="119898"/>
                    </a:lnTo>
                    <a:lnTo>
                      <a:pt x="596" y="122599"/>
                    </a:lnTo>
                    <a:lnTo>
                      <a:pt x="5514" y="135336"/>
                    </a:lnTo>
                    <a:lnTo>
                      <a:pt x="15416" y="143544"/>
                    </a:lnTo>
                    <a:lnTo>
                      <a:pt x="28089" y="144769"/>
                    </a:lnTo>
                    <a:lnTo>
                      <a:pt x="40366" y="141147"/>
                    </a:lnTo>
                    <a:lnTo>
                      <a:pt x="49771" y="134155"/>
                    </a:lnTo>
                    <a:lnTo>
                      <a:pt x="52890" y="129227"/>
                    </a:lnTo>
                    <a:lnTo>
                      <a:pt x="26899" y="129227"/>
                    </a:lnTo>
                    <a:lnTo>
                      <a:pt x="16627" y="123803"/>
                    </a:lnTo>
                    <a:lnTo>
                      <a:pt x="19151" y="117688"/>
                    </a:lnTo>
                    <a:lnTo>
                      <a:pt x="19015" y="111186"/>
                    </a:lnTo>
                    <a:lnTo>
                      <a:pt x="19444" y="109280"/>
                    </a:lnTo>
                    <a:lnTo>
                      <a:pt x="19653" y="107375"/>
                    </a:lnTo>
                    <a:lnTo>
                      <a:pt x="20072" y="103087"/>
                    </a:lnTo>
                    <a:lnTo>
                      <a:pt x="21077" y="95270"/>
                    </a:lnTo>
                    <a:lnTo>
                      <a:pt x="22041" y="88192"/>
                    </a:lnTo>
                    <a:lnTo>
                      <a:pt x="22564" y="84653"/>
                    </a:lnTo>
                    <a:lnTo>
                      <a:pt x="26440" y="59551"/>
                    </a:lnTo>
                    <a:lnTo>
                      <a:pt x="28182" y="46969"/>
                    </a:lnTo>
                    <a:lnTo>
                      <a:pt x="47988" y="12843"/>
                    </a:lnTo>
                    <a:lnTo>
                      <a:pt x="52794" y="10069"/>
                    </a:lnTo>
                    <a:lnTo>
                      <a:pt x="53055" y="9859"/>
                    </a:lnTo>
                    <a:lnTo>
                      <a:pt x="53349" y="9692"/>
                    </a:lnTo>
                    <a:lnTo>
                      <a:pt x="64256" y="9010"/>
                    </a:lnTo>
                    <a:lnTo>
                      <a:pt x="77033" y="9010"/>
                    </a:lnTo>
                    <a:lnTo>
                      <a:pt x="70680" y="3479"/>
                    </a:lnTo>
                    <a:lnTo>
                      <a:pt x="60083" y="0"/>
                    </a:lnTo>
                    <a:close/>
                  </a:path>
                  <a:path w="87343" h="144769">
                    <a:moveTo>
                      <a:pt x="77033" y="9010"/>
                    </a:moveTo>
                    <a:lnTo>
                      <a:pt x="64256" y="9010"/>
                    </a:lnTo>
                    <a:lnTo>
                      <a:pt x="73028" y="15120"/>
                    </a:lnTo>
                    <a:lnTo>
                      <a:pt x="74123" y="22529"/>
                    </a:lnTo>
                    <a:lnTo>
                      <a:pt x="73264" y="24749"/>
                    </a:lnTo>
                    <a:lnTo>
                      <a:pt x="72720" y="26874"/>
                    </a:lnTo>
                    <a:lnTo>
                      <a:pt x="72364" y="28990"/>
                    </a:lnTo>
                    <a:lnTo>
                      <a:pt x="71918" y="41174"/>
                    </a:lnTo>
                    <a:lnTo>
                      <a:pt x="72550" y="53278"/>
                    </a:lnTo>
                    <a:lnTo>
                      <a:pt x="70997" y="65305"/>
                    </a:lnTo>
                    <a:lnTo>
                      <a:pt x="52153" y="99524"/>
                    </a:lnTo>
                    <a:lnTo>
                      <a:pt x="31307" y="123960"/>
                    </a:lnTo>
                    <a:lnTo>
                      <a:pt x="26899" y="129227"/>
                    </a:lnTo>
                    <a:lnTo>
                      <a:pt x="52890" y="129227"/>
                    </a:lnTo>
                    <a:lnTo>
                      <a:pt x="57093" y="122587"/>
                    </a:lnTo>
                    <a:lnTo>
                      <a:pt x="70346" y="101068"/>
                    </a:lnTo>
                    <a:lnTo>
                      <a:pt x="76778" y="90877"/>
                    </a:lnTo>
                    <a:lnTo>
                      <a:pt x="83443" y="78130"/>
                    </a:lnTo>
                    <a:lnTo>
                      <a:pt x="86387" y="66289"/>
                    </a:lnTo>
                    <a:lnTo>
                      <a:pt x="86154" y="52675"/>
                    </a:lnTo>
                    <a:lnTo>
                      <a:pt x="85850" y="50476"/>
                    </a:lnTo>
                    <a:lnTo>
                      <a:pt x="84458" y="43764"/>
                    </a:lnTo>
                    <a:lnTo>
                      <a:pt x="82709" y="39607"/>
                    </a:lnTo>
                    <a:lnTo>
                      <a:pt x="84918" y="35010"/>
                    </a:lnTo>
                    <a:lnTo>
                      <a:pt x="84992" y="34769"/>
                    </a:lnTo>
                    <a:lnTo>
                      <a:pt x="85149" y="34518"/>
                    </a:lnTo>
                    <a:lnTo>
                      <a:pt x="87343" y="22903"/>
                    </a:lnTo>
                    <a:lnTo>
                      <a:pt x="82283" y="13583"/>
                    </a:lnTo>
                    <a:lnTo>
                      <a:pt x="77033" y="901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27" name="object 978"/>
              <p:cNvSpPr/>
              <p:nvPr/>
            </p:nvSpPr>
            <p:spPr>
              <a:xfrm>
                <a:off x="4553260" y="1038368"/>
                <a:ext cx="65208" cy="42391"/>
              </a:xfrm>
              <a:custGeom>
                <a:avLst/>
                <a:gdLst/>
                <a:ahLst/>
                <a:cxnLst/>
                <a:rect l="l" t="t" r="r" b="b"/>
                <a:pathLst>
                  <a:path w="107594" h="69945">
                    <a:moveTo>
                      <a:pt x="54224" y="0"/>
                    </a:moveTo>
                    <a:lnTo>
                      <a:pt x="39749" y="6445"/>
                    </a:lnTo>
                    <a:lnTo>
                      <a:pt x="28457" y="11686"/>
                    </a:lnTo>
                    <a:lnTo>
                      <a:pt x="18570" y="15311"/>
                    </a:lnTo>
                    <a:lnTo>
                      <a:pt x="2728" y="19816"/>
                    </a:lnTo>
                    <a:lnTo>
                      <a:pt x="0" y="26569"/>
                    </a:lnTo>
                    <a:lnTo>
                      <a:pt x="22" y="27040"/>
                    </a:lnTo>
                    <a:lnTo>
                      <a:pt x="6464" y="42055"/>
                    </a:lnTo>
                    <a:lnTo>
                      <a:pt x="6412" y="44264"/>
                    </a:lnTo>
                    <a:lnTo>
                      <a:pt x="47817" y="69368"/>
                    </a:lnTo>
                    <a:lnTo>
                      <a:pt x="59580" y="69945"/>
                    </a:lnTo>
                    <a:lnTo>
                      <a:pt x="73615" y="69157"/>
                    </a:lnTo>
                    <a:lnTo>
                      <a:pt x="85686" y="67228"/>
                    </a:lnTo>
                    <a:lnTo>
                      <a:pt x="100545" y="59490"/>
                    </a:lnTo>
                    <a:lnTo>
                      <a:pt x="101759" y="58285"/>
                    </a:lnTo>
                    <a:lnTo>
                      <a:pt x="53468" y="58285"/>
                    </a:lnTo>
                    <a:lnTo>
                      <a:pt x="47410" y="55657"/>
                    </a:lnTo>
                    <a:lnTo>
                      <a:pt x="40452" y="55657"/>
                    </a:lnTo>
                    <a:lnTo>
                      <a:pt x="27267" y="50889"/>
                    </a:lnTo>
                    <a:lnTo>
                      <a:pt x="21103" y="39600"/>
                    </a:lnTo>
                    <a:lnTo>
                      <a:pt x="16610" y="28506"/>
                    </a:lnTo>
                    <a:lnTo>
                      <a:pt x="21594" y="27040"/>
                    </a:lnTo>
                    <a:lnTo>
                      <a:pt x="33165" y="26600"/>
                    </a:lnTo>
                    <a:lnTo>
                      <a:pt x="38903" y="22998"/>
                    </a:lnTo>
                    <a:lnTo>
                      <a:pt x="45855" y="17260"/>
                    </a:lnTo>
                    <a:lnTo>
                      <a:pt x="46641" y="16590"/>
                    </a:lnTo>
                    <a:lnTo>
                      <a:pt x="46924" y="16380"/>
                    </a:lnTo>
                    <a:lnTo>
                      <a:pt x="57331" y="11193"/>
                    </a:lnTo>
                    <a:lnTo>
                      <a:pt x="75034" y="11193"/>
                    </a:lnTo>
                    <a:lnTo>
                      <a:pt x="72377" y="6830"/>
                    </a:lnTo>
                    <a:lnTo>
                      <a:pt x="63866" y="318"/>
                    </a:lnTo>
                    <a:lnTo>
                      <a:pt x="54224" y="0"/>
                    </a:lnTo>
                    <a:close/>
                  </a:path>
                  <a:path w="107594" h="69945">
                    <a:moveTo>
                      <a:pt x="75034" y="11193"/>
                    </a:moveTo>
                    <a:lnTo>
                      <a:pt x="57331" y="11193"/>
                    </a:lnTo>
                    <a:lnTo>
                      <a:pt x="65319" y="17006"/>
                    </a:lnTo>
                    <a:lnTo>
                      <a:pt x="70923" y="26569"/>
                    </a:lnTo>
                    <a:lnTo>
                      <a:pt x="76923" y="29616"/>
                    </a:lnTo>
                    <a:lnTo>
                      <a:pt x="86723" y="36547"/>
                    </a:lnTo>
                    <a:lnTo>
                      <a:pt x="91132" y="40097"/>
                    </a:lnTo>
                    <a:lnTo>
                      <a:pt x="89865" y="46044"/>
                    </a:lnTo>
                    <a:lnTo>
                      <a:pt x="88503" y="52327"/>
                    </a:lnTo>
                    <a:lnTo>
                      <a:pt x="83069" y="55028"/>
                    </a:lnTo>
                    <a:lnTo>
                      <a:pt x="71635" y="57018"/>
                    </a:lnTo>
                    <a:lnTo>
                      <a:pt x="65907" y="57217"/>
                    </a:lnTo>
                    <a:lnTo>
                      <a:pt x="60242" y="57772"/>
                    </a:lnTo>
                    <a:lnTo>
                      <a:pt x="53468" y="58285"/>
                    </a:lnTo>
                    <a:lnTo>
                      <a:pt x="101759" y="58285"/>
                    </a:lnTo>
                    <a:lnTo>
                      <a:pt x="107585" y="52500"/>
                    </a:lnTo>
                    <a:lnTo>
                      <a:pt x="107594" y="45274"/>
                    </a:lnTo>
                    <a:lnTo>
                      <a:pt x="101359" y="36827"/>
                    </a:lnTo>
                    <a:lnTo>
                      <a:pt x="90257" y="28222"/>
                    </a:lnTo>
                    <a:lnTo>
                      <a:pt x="80814" y="20683"/>
                    </a:lnTo>
                    <a:lnTo>
                      <a:pt x="75034" y="11193"/>
                    </a:lnTo>
                    <a:close/>
                  </a:path>
                  <a:path w="107594" h="69945">
                    <a:moveTo>
                      <a:pt x="46976" y="55468"/>
                    </a:moveTo>
                    <a:lnTo>
                      <a:pt x="40452" y="55657"/>
                    </a:lnTo>
                    <a:lnTo>
                      <a:pt x="47410" y="55657"/>
                    </a:lnTo>
                    <a:lnTo>
                      <a:pt x="46976" y="55468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28" name="object 1074"/>
              <p:cNvSpPr/>
              <p:nvPr/>
            </p:nvSpPr>
            <p:spPr>
              <a:xfrm>
                <a:off x="4157174" y="2034037"/>
                <a:ext cx="144490" cy="23827"/>
              </a:xfrm>
              <a:custGeom>
                <a:avLst/>
                <a:gdLst/>
                <a:ahLst/>
                <a:cxnLst/>
                <a:rect l="l" t="t" r="r" b="b"/>
                <a:pathLst>
                  <a:path w="238408" h="39314">
                    <a:moveTo>
                      <a:pt x="7810" y="0"/>
                    </a:moveTo>
                    <a:lnTo>
                      <a:pt x="0" y="3121"/>
                    </a:lnTo>
                    <a:lnTo>
                      <a:pt x="2443" y="13141"/>
                    </a:lnTo>
                    <a:lnTo>
                      <a:pt x="13116" y="16862"/>
                    </a:lnTo>
                    <a:lnTo>
                      <a:pt x="21755" y="18971"/>
                    </a:lnTo>
                    <a:lnTo>
                      <a:pt x="33800" y="22520"/>
                    </a:lnTo>
                    <a:lnTo>
                      <a:pt x="46163" y="24691"/>
                    </a:lnTo>
                    <a:lnTo>
                      <a:pt x="58645" y="26381"/>
                    </a:lnTo>
                    <a:lnTo>
                      <a:pt x="71045" y="28486"/>
                    </a:lnTo>
                    <a:lnTo>
                      <a:pt x="85653" y="32608"/>
                    </a:lnTo>
                    <a:lnTo>
                      <a:pt x="98890" y="34584"/>
                    </a:lnTo>
                    <a:lnTo>
                      <a:pt x="111016" y="35294"/>
                    </a:lnTo>
                    <a:lnTo>
                      <a:pt x="122294" y="35617"/>
                    </a:lnTo>
                    <a:lnTo>
                      <a:pt x="132985" y="36431"/>
                    </a:lnTo>
                    <a:lnTo>
                      <a:pt x="147600" y="38785"/>
                    </a:lnTo>
                    <a:lnTo>
                      <a:pt x="160532" y="39314"/>
                    </a:lnTo>
                    <a:lnTo>
                      <a:pt x="172169" y="38772"/>
                    </a:lnTo>
                    <a:lnTo>
                      <a:pt x="201045" y="36672"/>
                    </a:lnTo>
                    <a:lnTo>
                      <a:pt x="212670" y="36048"/>
                    </a:lnTo>
                    <a:lnTo>
                      <a:pt x="223404" y="35711"/>
                    </a:lnTo>
                    <a:lnTo>
                      <a:pt x="231403" y="35599"/>
                    </a:lnTo>
                    <a:lnTo>
                      <a:pt x="238272" y="34740"/>
                    </a:lnTo>
                    <a:lnTo>
                      <a:pt x="201135" y="18118"/>
                    </a:lnTo>
                    <a:lnTo>
                      <a:pt x="190645" y="17898"/>
                    </a:lnTo>
                    <a:lnTo>
                      <a:pt x="150545" y="17898"/>
                    </a:lnTo>
                    <a:lnTo>
                      <a:pt x="137903" y="17550"/>
                    </a:lnTo>
                    <a:lnTo>
                      <a:pt x="98888" y="14264"/>
                    </a:lnTo>
                    <a:lnTo>
                      <a:pt x="49110" y="6951"/>
                    </a:lnTo>
                    <a:lnTo>
                      <a:pt x="20598" y="1423"/>
                    </a:lnTo>
                    <a:lnTo>
                      <a:pt x="7810" y="0"/>
                    </a:lnTo>
                    <a:close/>
                  </a:path>
                  <a:path w="238408" h="39314">
                    <a:moveTo>
                      <a:pt x="188493" y="17853"/>
                    </a:moveTo>
                    <a:lnTo>
                      <a:pt x="150545" y="17898"/>
                    </a:lnTo>
                    <a:lnTo>
                      <a:pt x="190645" y="17898"/>
                    </a:lnTo>
                    <a:lnTo>
                      <a:pt x="188493" y="17853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29" name="object 1075"/>
              <p:cNvSpPr/>
              <p:nvPr/>
            </p:nvSpPr>
            <p:spPr>
              <a:xfrm>
                <a:off x="4135537" y="2077599"/>
                <a:ext cx="142493" cy="23585"/>
              </a:xfrm>
              <a:custGeom>
                <a:avLst/>
                <a:gdLst/>
                <a:ahLst/>
                <a:cxnLst/>
                <a:rect l="l" t="t" r="r" b="b"/>
                <a:pathLst>
                  <a:path w="235113" h="38916">
                    <a:moveTo>
                      <a:pt x="206919" y="17110"/>
                    </a:moveTo>
                    <a:lnTo>
                      <a:pt x="6146" y="17110"/>
                    </a:lnTo>
                    <a:lnTo>
                      <a:pt x="72411" y="18752"/>
                    </a:lnTo>
                    <a:lnTo>
                      <a:pt x="99998" y="18805"/>
                    </a:lnTo>
                    <a:lnTo>
                      <a:pt x="114198" y="19093"/>
                    </a:lnTo>
                    <a:lnTo>
                      <a:pt x="153320" y="22075"/>
                    </a:lnTo>
                    <a:lnTo>
                      <a:pt x="199907" y="31851"/>
                    </a:lnTo>
                    <a:lnTo>
                      <a:pt x="211011" y="35486"/>
                    </a:lnTo>
                    <a:lnTo>
                      <a:pt x="223638" y="38916"/>
                    </a:lnTo>
                    <a:lnTo>
                      <a:pt x="232131" y="34398"/>
                    </a:lnTo>
                    <a:lnTo>
                      <a:pt x="235113" y="25717"/>
                    </a:lnTo>
                    <a:lnTo>
                      <a:pt x="217773" y="20324"/>
                    </a:lnTo>
                    <a:lnTo>
                      <a:pt x="206919" y="17110"/>
                    </a:lnTo>
                    <a:close/>
                  </a:path>
                  <a:path w="235113" h="38916">
                    <a:moveTo>
                      <a:pt x="92685" y="0"/>
                    </a:moveTo>
                    <a:lnTo>
                      <a:pt x="52540" y="1823"/>
                    </a:lnTo>
                    <a:lnTo>
                      <a:pt x="12167" y="4534"/>
                    </a:lnTo>
                    <a:lnTo>
                      <a:pt x="0" y="11162"/>
                    </a:lnTo>
                    <a:lnTo>
                      <a:pt x="1570" y="18031"/>
                    </a:lnTo>
                    <a:lnTo>
                      <a:pt x="6146" y="17110"/>
                    </a:lnTo>
                    <a:lnTo>
                      <a:pt x="206919" y="17110"/>
                    </a:lnTo>
                    <a:lnTo>
                      <a:pt x="169067" y="8437"/>
                    </a:lnTo>
                    <a:lnTo>
                      <a:pt x="118681" y="1860"/>
                    </a:lnTo>
                    <a:lnTo>
                      <a:pt x="105757" y="834"/>
                    </a:lnTo>
                    <a:lnTo>
                      <a:pt x="92685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30" name="object 1344"/>
              <p:cNvSpPr/>
              <p:nvPr/>
            </p:nvSpPr>
            <p:spPr>
              <a:xfrm>
                <a:off x="4644890" y="3807748"/>
                <a:ext cx="64905" cy="35881"/>
              </a:xfrm>
              <a:custGeom>
                <a:avLst/>
                <a:gdLst/>
                <a:ahLst/>
                <a:cxnLst/>
                <a:rect l="l" t="t" r="r" b="b"/>
                <a:pathLst>
                  <a:path w="107093" h="59204">
                    <a:moveTo>
                      <a:pt x="15025" y="0"/>
                    </a:moveTo>
                    <a:lnTo>
                      <a:pt x="0" y="0"/>
                    </a:lnTo>
                    <a:lnTo>
                      <a:pt x="4868" y="6481"/>
                    </a:lnTo>
                    <a:lnTo>
                      <a:pt x="10491" y="12439"/>
                    </a:lnTo>
                    <a:lnTo>
                      <a:pt x="16543" y="17999"/>
                    </a:lnTo>
                    <a:lnTo>
                      <a:pt x="25365" y="27328"/>
                    </a:lnTo>
                    <a:lnTo>
                      <a:pt x="32726" y="37577"/>
                    </a:lnTo>
                    <a:lnTo>
                      <a:pt x="41470" y="49404"/>
                    </a:lnTo>
                    <a:lnTo>
                      <a:pt x="50399" y="56421"/>
                    </a:lnTo>
                    <a:lnTo>
                      <a:pt x="60865" y="59204"/>
                    </a:lnTo>
                    <a:lnTo>
                      <a:pt x="74222" y="58328"/>
                    </a:lnTo>
                    <a:lnTo>
                      <a:pt x="89965" y="53739"/>
                    </a:lnTo>
                    <a:lnTo>
                      <a:pt x="100268" y="47013"/>
                    </a:lnTo>
                    <a:lnTo>
                      <a:pt x="101741" y="44533"/>
                    </a:lnTo>
                    <a:lnTo>
                      <a:pt x="56465" y="44533"/>
                    </a:lnTo>
                    <a:lnTo>
                      <a:pt x="48825" y="37967"/>
                    </a:lnTo>
                    <a:lnTo>
                      <a:pt x="24010" y="8513"/>
                    </a:lnTo>
                    <a:lnTo>
                      <a:pt x="17224" y="1947"/>
                    </a:lnTo>
                    <a:lnTo>
                      <a:pt x="15025" y="0"/>
                    </a:lnTo>
                    <a:close/>
                  </a:path>
                  <a:path w="107093" h="59204">
                    <a:moveTo>
                      <a:pt x="92269" y="0"/>
                    </a:moveTo>
                    <a:lnTo>
                      <a:pt x="91938" y="3968"/>
                    </a:lnTo>
                    <a:lnTo>
                      <a:pt x="91844" y="6481"/>
                    </a:lnTo>
                    <a:lnTo>
                      <a:pt x="92122" y="11486"/>
                    </a:lnTo>
                    <a:lnTo>
                      <a:pt x="93664" y="17279"/>
                    </a:lnTo>
                    <a:lnTo>
                      <a:pt x="93754" y="17999"/>
                    </a:lnTo>
                    <a:lnTo>
                      <a:pt x="56465" y="44533"/>
                    </a:lnTo>
                    <a:lnTo>
                      <a:pt x="101741" y="44533"/>
                    </a:lnTo>
                    <a:lnTo>
                      <a:pt x="105766" y="37757"/>
                    </a:lnTo>
                    <a:lnTo>
                      <a:pt x="107093" y="25579"/>
                    </a:lnTo>
                    <a:lnTo>
                      <a:pt x="104879" y="8513"/>
                    </a:lnTo>
                    <a:lnTo>
                      <a:pt x="104383" y="174"/>
                    </a:lnTo>
                    <a:lnTo>
                      <a:pt x="92269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31" name="object 1622"/>
              <p:cNvSpPr/>
              <p:nvPr/>
            </p:nvSpPr>
            <p:spPr>
              <a:xfrm>
                <a:off x="3143262" y="2284106"/>
                <a:ext cx="1539848" cy="1935489"/>
              </a:xfrm>
              <a:custGeom>
                <a:avLst/>
                <a:gdLst/>
                <a:ahLst/>
                <a:cxnLst/>
                <a:rect l="l" t="t" r="r" b="b"/>
                <a:pathLst>
                  <a:path w="2540749" h="3193557">
                    <a:moveTo>
                      <a:pt x="1727434" y="0"/>
                    </a:moveTo>
                    <a:lnTo>
                      <a:pt x="1725070" y="106446"/>
                    </a:lnTo>
                    <a:lnTo>
                      <a:pt x="1717900" y="197352"/>
                    </a:lnTo>
                    <a:lnTo>
                      <a:pt x="1706099" y="286877"/>
                    </a:lnTo>
                    <a:lnTo>
                      <a:pt x="1689788" y="374902"/>
                    </a:lnTo>
                    <a:lnTo>
                      <a:pt x="1669087" y="461304"/>
                    </a:lnTo>
                    <a:lnTo>
                      <a:pt x="1644118" y="545963"/>
                    </a:lnTo>
                    <a:lnTo>
                      <a:pt x="1615002" y="628757"/>
                    </a:lnTo>
                    <a:lnTo>
                      <a:pt x="1581859" y="709567"/>
                    </a:lnTo>
                    <a:lnTo>
                      <a:pt x="1544812" y="788269"/>
                    </a:lnTo>
                    <a:lnTo>
                      <a:pt x="1503980" y="864744"/>
                    </a:lnTo>
                    <a:lnTo>
                      <a:pt x="1459485" y="938870"/>
                    </a:lnTo>
                    <a:lnTo>
                      <a:pt x="1411448" y="1010527"/>
                    </a:lnTo>
                    <a:lnTo>
                      <a:pt x="1359990" y="1079593"/>
                    </a:lnTo>
                    <a:lnTo>
                      <a:pt x="1305233" y="1145947"/>
                    </a:lnTo>
                    <a:lnTo>
                      <a:pt x="1247297" y="1209468"/>
                    </a:lnTo>
                    <a:lnTo>
                      <a:pt x="1186303" y="1270035"/>
                    </a:lnTo>
                    <a:lnTo>
                      <a:pt x="1122372" y="1327527"/>
                    </a:lnTo>
                    <a:lnTo>
                      <a:pt x="1055626" y="1381823"/>
                    </a:lnTo>
                    <a:lnTo>
                      <a:pt x="986185" y="1432802"/>
                    </a:lnTo>
                    <a:lnTo>
                      <a:pt x="914171" y="1480342"/>
                    </a:lnTo>
                    <a:lnTo>
                      <a:pt x="910673" y="1577772"/>
                    </a:lnTo>
                    <a:lnTo>
                      <a:pt x="901868" y="1673759"/>
                    </a:lnTo>
                    <a:lnTo>
                      <a:pt x="887899" y="1768158"/>
                    </a:lnTo>
                    <a:lnTo>
                      <a:pt x="868912" y="1860827"/>
                    </a:lnTo>
                    <a:lnTo>
                      <a:pt x="845049" y="1951620"/>
                    </a:lnTo>
                    <a:lnTo>
                      <a:pt x="816455" y="2040395"/>
                    </a:lnTo>
                    <a:lnTo>
                      <a:pt x="783274" y="2127005"/>
                    </a:lnTo>
                    <a:lnTo>
                      <a:pt x="745650" y="2211309"/>
                    </a:lnTo>
                    <a:lnTo>
                      <a:pt x="703726" y="2293161"/>
                    </a:lnTo>
                    <a:lnTo>
                      <a:pt x="657647" y="2372417"/>
                    </a:lnTo>
                    <a:lnTo>
                      <a:pt x="607557" y="2448933"/>
                    </a:lnTo>
                    <a:lnTo>
                      <a:pt x="553600" y="2522566"/>
                    </a:lnTo>
                    <a:lnTo>
                      <a:pt x="495919" y="2593171"/>
                    </a:lnTo>
                    <a:lnTo>
                      <a:pt x="434659" y="2660605"/>
                    </a:lnTo>
                    <a:lnTo>
                      <a:pt x="369964" y="2724722"/>
                    </a:lnTo>
                    <a:lnTo>
                      <a:pt x="301978" y="2785379"/>
                    </a:lnTo>
                    <a:lnTo>
                      <a:pt x="230844" y="2842432"/>
                    </a:lnTo>
                    <a:lnTo>
                      <a:pt x="156707" y="2895737"/>
                    </a:lnTo>
                    <a:lnTo>
                      <a:pt x="79711" y="2945150"/>
                    </a:lnTo>
                    <a:lnTo>
                      <a:pt x="0" y="2990526"/>
                    </a:lnTo>
                    <a:lnTo>
                      <a:pt x="36609" y="3009537"/>
                    </a:lnTo>
                    <a:lnTo>
                      <a:pt x="73723" y="3027693"/>
                    </a:lnTo>
                    <a:lnTo>
                      <a:pt x="111330" y="3044982"/>
                    </a:lnTo>
                    <a:lnTo>
                      <a:pt x="149416" y="3061391"/>
                    </a:lnTo>
                    <a:lnTo>
                      <a:pt x="187967" y="3076906"/>
                    </a:lnTo>
                    <a:lnTo>
                      <a:pt x="226972" y="3091515"/>
                    </a:lnTo>
                    <a:lnTo>
                      <a:pt x="266416" y="3105204"/>
                    </a:lnTo>
                    <a:lnTo>
                      <a:pt x="306287" y="3117961"/>
                    </a:lnTo>
                    <a:lnTo>
                      <a:pt x="346572" y="3129772"/>
                    </a:lnTo>
                    <a:lnTo>
                      <a:pt x="387257" y="3140625"/>
                    </a:lnTo>
                    <a:lnTo>
                      <a:pt x="428330" y="3150506"/>
                    </a:lnTo>
                    <a:lnTo>
                      <a:pt x="469777" y="3159402"/>
                    </a:lnTo>
                    <a:lnTo>
                      <a:pt x="511586" y="3167301"/>
                    </a:lnTo>
                    <a:lnTo>
                      <a:pt x="553742" y="3174188"/>
                    </a:lnTo>
                    <a:lnTo>
                      <a:pt x="596234" y="3180052"/>
                    </a:lnTo>
                    <a:lnTo>
                      <a:pt x="639048" y="3184879"/>
                    </a:lnTo>
                    <a:lnTo>
                      <a:pt x="682171" y="3188656"/>
                    </a:lnTo>
                    <a:lnTo>
                      <a:pt x="725590" y="3191370"/>
                    </a:lnTo>
                    <a:lnTo>
                      <a:pt x="769291" y="3193008"/>
                    </a:lnTo>
                    <a:lnTo>
                      <a:pt x="813263" y="3193557"/>
                    </a:lnTo>
                    <a:lnTo>
                      <a:pt x="954945" y="3187830"/>
                    </a:lnTo>
                    <a:lnTo>
                      <a:pt x="1093473" y="3170947"/>
                    </a:lnTo>
                    <a:lnTo>
                      <a:pt x="1228401" y="3143351"/>
                    </a:lnTo>
                    <a:lnTo>
                      <a:pt x="1359286" y="3105487"/>
                    </a:lnTo>
                    <a:lnTo>
                      <a:pt x="1485683" y="3057801"/>
                    </a:lnTo>
                    <a:lnTo>
                      <a:pt x="1607147" y="3000736"/>
                    </a:lnTo>
                    <a:lnTo>
                      <a:pt x="1723234" y="2934737"/>
                    </a:lnTo>
                    <a:lnTo>
                      <a:pt x="1833499" y="2860248"/>
                    </a:lnTo>
                    <a:lnTo>
                      <a:pt x="1937497" y="2777716"/>
                    </a:lnTo>
                    <a:lnTo>
                      <a:pt x="2034784" y="2687583"/>
                    </a:lnTo>
                    <a:lnTo>
                      <a:pt x="2124916" y="2590294"/>
                    </a:lnTo>
                    <a:lnTo>
                      <a:pt x="2207448" y="2486295"/>
                    </a:lnTo>
                    <a:lnTo>
                      <a:pt x="2281935" y="2376029"/>
                    </a:lnTo>
                    <a:lnTo>
                      <a:pt x="2347933" y="2259942"/>
                    </a:lnTo>
                    <a:lnTo>
                      <a:pt x="2404996" y="2138477"/>
                    </a:lnTo>
                    <a:lnTo>
                      <a:pt x="2452682" y="2012080"/>
                    </a:lnTo>
                    <a:lnTo>
                      <a:pt x="2490545" y="1881195"/>
                    </a:lnTo>
                    <a:lnTo>
                      <a:pt x="2518140" y="1746267"/>
                    </a:lnTo>
                    <a:lnTo>
                      <a:pt x="2535023" y="1607741"/>
                    </a:lnTo>
                    <a:lnTo>
                      <a:pt x="2540749" y="1466060"/>
                    </a:lnTo>
                    <a:lnTo>
                      <a:pt x="2538333" y="1373895"/>
                    </a:lnTo>
                    <a:lnTo>
                      <a:pt x="2531163" y="1282989"/>
                    </a:lnTo>
                    <a:lnTo>
                      <a:pt x="2519363" y="1193463"/>
                    </a:lnTo>
                    <a:lnTo>
                      <a:pt x="2503051" y="1105439"/>
                    </a:lnTo>
                    <a:lnTo>
                      <a:pt x="2482351" y="1019036"/>
                    </a:lnTo>
                    <a:lnTo>
                      <a:pt x="2457382" y="934376"/>
                    </a:lnTo>
                    <a:lnTo>
                      <a:pt x="2428265" y="851581"/>
                    </a:lnTo>
                    <a:lnTo>
                      <a:pt x="2395123" y="770772"/>
                    </a:lnTo>
                    <a:lnTo>
                      <a:pt x="2358075" y="692069"/>
                    </a:lnTo>
                    <a:lnTo>
                      <a:pt x="2317243" y="615593"/>
                    </a:lnTo>
                    <a:lnTo>
                      <a:pt x="2272748" y="541467"/>
                    </a:lnTo>
                    <a:lnTo>
                      <a:pt x="2224711" y="469810"/>
                    </a:lnTo>
                    <a:lnTo>
                      <a:pt x="2173254" y="400744"/>
                    </a:lnTo>
                    <a:lnTo>
                      <a:pt x="2118496" y="334390"/>
                    </a:lnTo>
                    <a:lnTo>
                      <a:pt x="2060560" y="270869"/>
                    </a:lnTo>
                    <a:lnTo>
                      <a:pt x="1999566" y="210302"/>
                    </a:lnTo>
                    <a:lnTo>
                      <a:pt x="1935635" y="152811"/>
                    </a:lnTo>
                    <a:lnTo>
                      <a:pt x="1868889" y="98516"/>
                    </a:lnTo>
                    <a:lnTo>
                      <a:pt x="1799448" y="47538"/>
                    </a:lnTo>
                    <a:lnTo>
                      <a:pt x="1727434" y="0"/>
                    </a:lnTo>
                    <a:close/>
                  </a:path>
                </a:pathLst>
              </a:custGeom>
              <a:solidFill>
                <a:srgbClr val="D43F36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32" name="object 1623"/>
              <p:cNvSpPr/>
              <p:nvPr/>
            </p:nvSpPr>
            <p:spPr>
              <a:xfrm>
                <a:off x="1661470" y="2298488"/>
                <a:ext cx="1539848" cy="1935482"/>
              </a:xfrm>
              <a:custGeom>
                <a:avLst/>
                <a:gdLst/>
                <a:ahLst/>
                <a:cxnLst/>
                <a:rect l="l" t="t" r="r" b="b"/>
                <a:pathLst>
                  <a:path w="2540749" h="3193546">
                    <a:moveTo>
                      <a:pt x="813315" y="0"/>
                    </a:moveTo>
                    <a:lnTo>
                      <a:pt x="741301" y="47538"/>
                    </a:lnTo>
                    <a:lnTo>
                      <a:pt x="671860" y="98516"/>
                    </a:lnTo>
                    <a:lnTo>
                      <a:pt x="605114" y="152810"/>
                    </a:lnTo>
                    <a:lnTo>
                      <a:pt x="541183" y="210301"/>
                    </a:lnTo>
                    <a:lnTo>
                      <a:pt x="480189" y="270867"/>
                    </a:lnTo>
                    <a:lnTo>
                      <a:pt x="422253" y="334388"/>
                    </a:lnTo>
                    <a:lnTo>
                      <a:pt x="367495" y="400741"/>
                    </a:lnTo>
                    <a:lnTo>
                      <a:pt x="316037" y="469807"/>
                    </a:lnTo>
                    <a:lnTo>
                      <a:pt x="268001" y="541463"/>
                    </a:lnTo>
                    <a:lnTo>
                      <a:pt x="223506" y="615589"/>
                    </a:lnTo>
                    <a:lnTo>
                      <a:pt x="182674" y="692064"/>
                    </a:lnTo>
                    <a:lnTo>
                      <a:pt x="145626" y="770767"/>
                    </a:lnTo>
                    <a:lnTo>
                      <a:pt x="112484" y="851577"/>
                    </a:lnTo>
                    <a:lnTo>
                      <a:pt x="83367" y="934372"/>
                    </a:lnTo>
                    <a:lnTo>
                      <a:pt x="58398" y="1019031"/>
                    </a:lnTo>
                    <a:lnTo>
                      <a:pt x="37698" y="1105434"/>
                    </a:lnTo>
                    <a:lnTo>
                      <a:pt x="21386" y="1193460"/>
                    </a:lnTo>
                    <a:lnTo>
                      <a:pt x="9585" y="1282987"/>
                    </a:lnTo>
                    <a:lnTo>
                      <a:pt x="2416" y="1373894"/>
                    </a:lnTo>
                    <a:lnTo>
                      <a:pt x="0" y="1466060"/>
                    </a:lnTo>
                    <a:lnTo>
                      <a:pt x="5726" y="1607739"/>
                    </a:lnTo>
                    <a:lnTo>
                      <a:pt x="22609" y="1746264"/>
                    </a:lnTo>
                    <a:lnTo>
                      <a:pt x="50205" y="1881191"/>
                    </a:lnTo>
                    <a:lnTo>
                      <a:pt x="88068" y="2012075"/>
                    </a:lnTo>
                    <a:lnTo>
                      <a:pt x="135754" y="2138471"/>
                    </a:lnTo>
                    <a:lnTo>
                      <a:pt x="192819" y="2259935"/>
                    </a:lnTo>
                    <a:lnTo>
                      <a:pt x="258817" y="2376021"/>
                    </a:lnTo>
                    <a:lnTo>
                      <a:pt x="333305" y="2486287"/>
                    </a:lnTo>
                    <a:lnTo>
                      <a:pt x="415837" y="2590285"/>
                    </a:lnTo>
                    <a:lnTo>
                      <a:pt x="505970" y="2687573"/>
                    </a:lnTo>
                    <a:lnTo>
                      <a:pt x="603258" y="2777706"/>
                    </a:lnTo>
                    <a:lnTo>
                      <a:pt x="707257" y="2860239"/>
                    </a:lnTo>
                    <a:lnTo>
                      <a:pt x="817523" y="2934727"/>
                    </a:lnTo>
                    <a:lnTo>
                      <a:pt x="933610" y="3000725"/>
                    </a:lnTo>
                    <a:lnTo>
                      <a:pt x="1055075" y="3057790"/>
                    </a:lnTo>
                    <a:lnTo>
                      <a:pt x="1181472" y="3105477"/>
                    </a:lnTo>
                    <a:lnTo>
                      <a:pt x="1312357" y="3143340"/>
                    </a:lnTo>
                    <a:lnTo>
                      <a:pt x="1447286" y="3170936"/>
                    </a:lnTo>
                    <a:lnTo>
                      <a:pt x="1585814" y="3187820"/>
                    </a:lnTo>
                    <a:lnTo>
                      <a:pt x="1727497" y="3193546"/>
                    </a:lnTo>
                    <a:lnTo>
                      <a:pt x="1771468" y="3192997"/>
                    </a:lnTo>
                    <a:lnTo>
                      <a:pt x="1815169" y="3191359"/>
                    </a:lnTo>
                    <a:lnTo>
                      <a:pt x="1858588" y="3188645"/>
                    </a:lnTo>
                    <a:lnTo>
                      <a:pt x="1901710" y="3184869"/>
                    </a:lnTo>
                    <a:lnTo>
                      <a:pt x="1944523" y="3180042"/>
                    </a:lnTo>
                    <a:lnTo>
                      <a:pt x="1987015" y="3174178"/>
                    </a:lnTo>
                    <a:lnTo>
                      <a:pt x="2029171" y="3167291"/>
                    </a:lnTo>
                    <a:lnTo>
                      <a:pt x="2070978" y="3159392"/>
                    </a:lnTo>
                    <a:lnTo>
                      <a:pt x="2112425" y="3150496"/>
                    </a:lnTo>
                    <a:lnTo>
                      <a:pt x="2153497" y="3140616"/>
                    </a:lnTo>
                    <a:lnTo>
                      <a:pt x="2194181" y="3129764"/>
                    </a:lnTo>
                    <a:lnTo>
                      <a:pt x="2234465" y="3117953"/>
                    </a:lnTo>
                    <a:lnTo>
                      <a:pt x="2274336" y="3105197"/>
                    </a:lnTo>
                    <a:lnTo>
                      <a:pt x="2313779" y="3091508"/>
                    </a:lnTo>
                    <a:lnTo>
                      <a:pt x="2352783" y="3076900"/>
                    </a:lnTo>
                    <a:lnTo>
                      <a:pt x="2391334" y="3061386"/>
                    </a:lnTo>
                    <a:lnTo>
                      <a:pt x="2429420" y="3044978"/>
                    </a:lnTo>
                    <a:lnTo>
                      <a:pt x="2467026" y="3027690"/>
                    </a:lnTo>
                    <a:lnTo>
                      <a:pt x="2504140" y="3009535"/>
                    </a:lnTo>
                    <a:lnTo>
                      <a:pt x="2540749" y="2990526"/>
                    </a:lnTo>
                    <a:lnTo>
                      <a:pt x="2461036" y="2945148"/>
                    </a:lnTo>
                    <a:lnTo>
                      <a:pt x="2384039" y="2895734"/>
                    </a:lnTo>
                    <a:lnTo>
                      <a:pt x="2309901" y="2842428"/>
                    </a:lnTo>
                    <a:lnTo>
                      <a:pt x="2238767" y="2785374"/>
                    </a:lnTo>
                    <a:lnTo>
                      <a:pt x="2170780" y="2724716"/>
                    </a:lnTo>
                    <a:lnTo>
                      <a:pt x="2106085" y="2660598"/>
                    </a:lnTo>
                    <a:lnTo>
                      <a:pt x="2044825" y="2593164"/>
                    </a:lnTo>
                    <a:lnTo>
                      <a:pt x="1987145" y="2522558"/>
                    </a:lnTo>
                    <a:lnTo>
                      <a:pt x="1933188" y="2448925"/>
                    </a:lnTo>
                    <a:lnTo>
                      <a:pt x="1883098" y="2372408"/>
                    </a:lnTo>
                    <a:lnTo>
                      <a:pt x="1837019" y="2293151"/>
                    </a:lnTo>
                    <a:lnTo>
                      <a:pt x="1795096" y="2211299"/>
                    </a:lnTo>
                    <a:lnTo>
                      <a:pt x="1757472" y="2126995"/>
                    </a:lnTo>
                    <a:lnTo>
                      <a:pt x="1724292" y="2040384"/>
                    </a:lnTo>
                    <a:lnTo>
                      <a:pt x="1695698" y="1951610"/>
                    </a:lnTo>
                    <a:lnTo>
                      <a:pt x="1671836" y="1860817"/>
                    </a:lnTo>
                    <a:lnTo>
                      <a:pt x="1652849" y="1768148"/>
                    </a:lnTo>
                    <a:lnTo>
                      <a:pt x="1638881" y="1673748"/>
                    </a:lnTo>
                    <a:lnTo>
                      <a:pt x="1630076" y="1577761"/>
                    </a:lnTo>
                    <a:lnTo>
                      <a:pt x="1626578" y="1480331"/>
                    </a:lnTo>
                    <a:lnTo>
                      <a:pt x="1554564" y="1432793"/>
                    </a:lnTo>
                    <a:lnTo>
                      <a:pt x="1485123" y="1381815"/>
                    </a:lnTo>
                    <a:lnTo>
                      <a:pt x="1418376" y="1327521"/>
                    </a:lnTo>
                    <a:lnTo>
                      <a:pt x="1354445" y="1270030"/>
                    </a:lnTo>
                    <a:lnTo>
                      <a:pt x="1293451" y="1209463"/>
                    </a:lnTo>
                    <a:lnTo>
                      <a:pt x="1235514" y="1145943"/>
                    </a:lnTo>
                    <a:lnTo>
                      <a:pt x="1180755" y="1079590"/>
                    </a:lnTo>
                    <a:lnTo>
                      <a:pt x="1129297" y="1010524"/>
                    </a:lnTo>
                    <a:lnTo>
                      <a:pt x="1081259" y="938868"/>
                    </a:lnTo>
                    <a:lnTo>
                      <a:pt x="1036764" y="864741"/>
                    </a:lnTo>
                    <a:lnTo>
                      <a:pt x="995931" y="788266"/>
                    </a:lnTo>
                    <a:lnTo>
                      <a:pt x="958883" y="709564"/>
                    </a:lnTo>
                    <a:lnTo>
                      <a:pt x="925739" y="628754"/>
                    </a:lnTo>
                    <a:lnTo>
                      <a:pt x="896622" y="545959"/>
                    </a:lnTo>
                    <a:lnTo>
                      <a:pt x="871653" y="461299"/>
                    </a:lnTo>
                    <a:lnTo>
                      <a:pt x="850951" y="374896"/>
                    </a:lnTo>
                    <a:lnTo>
                      <a:pt x="834640" y="286871"/>
                    </a:lnTo>
                    <a:lnTo>
                      <a:pt x="822838" y="197344"/>
                    </a:lnTo>
                    <a:lnTo>
                      <a:pt x="815669" y="106437"/>
                    </a:lnTo>
                    <a:lnTo>
                      <a:pt x="813252" y="14271"/>
                    </a:lnTo>
                    <a:lnTo>
                      <a:pt x="813315" y="0"/>
                    </a:lnTo>
                    <a:close/>
                  </a:path>
                </a:pathLst>
              </a:custGeom>
              <a:solidFill>
                <a:srgbClr val="C7C8C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33" name="object 1624"/>
              <p:cNvSpPr/>
              <p:nvPr/>
            </p:nvSpPr>
            <p:spPr>
              <a:xfrm>
                <a:off x="2150786" y="1242875"/>
                <a:ext cx="2183190" cy="2903159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21959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9375" r="2625" b="5375"/>
          <a:stretch/>
        </p:blipFill>
        <p:spPr>
          <a:xfrm>
            <a:off x="932689" y="157478"/>
            <a:ext cx="10204704" cy="67005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34640" y="1993392"/>
            <a:ext cx="1517904" cy="8046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213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0566" r="2063" b="4875"/>
          <a:stretch/>
        </p:blipFill>
        <p:spPr>
          <a:xfrm>
            <a:off x="978381" y="232196"/>
            <a:ext cx="10232163" cy="66258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79392" y="1975104"/>
            <a:ext cx="1517904" cy="8046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418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9374" r="2437" b="5876"/>
          <a:stretch/>
        </p:blipFill>
        <p:spPr>
          <a:xfrm>
            <a:off x="1219200" y="457200"/>
            <a:ext cx="9515856" cy="61996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96128" y="1993392"/>
            <a:ext cx="1517904" cy="8046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822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1"/>
          <a:stretch/>
        </p:blipFill>
        <p:spPr>
          <a:xfrm>
            <a:off x="0" y="-2098"/>
            <a:ext cx="12183383" cy="68573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4821" y="1652336"/>
            <a:ext cx="10186737" cy="3015917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20940000" sx="1000" sy="1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flood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Образовательные курсы</a:t>
            </a:r>
            <a:endParaRPr lang="ru-RU" sz="1200" b="1" dirty="0">
              <a:solidFill>
                <a:srgbClr val="0096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811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307" y="230"/>
            <a:ext cx="9143385" cy="6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305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798"/>
          <a:stretch/>
        </p:blipFill>
        <p:spPr>
          <a:xfrm>
            <a:off x="961748" y="0"/>
            <a:ext cx="1048593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72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397"/>
          <a:stretch/>
        </p:blipFill>
        <p:spPr>
          <a:xfrm>
            <a:off x="1162574" y="0"/>
            <a:ext cx="10205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213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464"/>
          <a:stretch/>
        </p:blipFill>
        <p:spPr>
          <a:xfrm>
            <a:off x="1097280" y="105768"/>
            <a:ext cx="10168725" cy="675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344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397"/>
          <a:stretch/>
        </p:blipFill>
        <p:spPr>
          <a:xfrm>
            <a:off x="1133856" y="91604"/>
            <a:ext cx="9875519" cy="663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290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198"/>
          <a:stretch/>
        </p:blipFill>
        <p:spPr>
          <a:xfrm>
            <a:off x="1304851" y="237975"/>
            <a:ext cx="9939684" cy="662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087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1"/>
          <a:stretch/>
        </p:blipFill>
        <p:spPr>
          <a:xfrm>
            <a:off x="0" y="-2098"/>
            <a:ext cx="12183383" cy="685734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1162" y="975427"/>
            <a:ext cx="6481010" cy="5128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Руководитель </a:t>
            </a:r>
            <a:r>
              <a:rPr lang="ru-RU" sz="28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Корпоративного университета Российского </a:t>
            </a:r>
            <a:r>
              <a:rPr lang="ru-RU" sz="2800" b="1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движения школьников </a:t>
            </a:r>
            <a:r>
              <a:rPr lang="ru-RU" sz="28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— 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Белорыбкина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Елена Анатольевна (кандидат педагогических наук; член Центрального совета Всероссийского педагогического собрания; эксперт рабочей группы по Стратегии развития Российского движения школьников)</a:t>
            </a:r>
          </a:p>
          <a:p>
            <a:pPr marL="358775" indent="353695">
              <a:lnSpc>
                <a:spcPct val="107000"/>
              </a:lnSpc>
              <a:spcAft>
                <a:spcPts val="12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1026" name="Picture 2" descr="https://rdsh.education/media/catalog/2018/12/d86f5a09-adb5-401a-ac98-740c44903c9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07" t="4829"/>
          <a:stretch/>
        </p:blipFill>
        <p:spPr bwMode="auto">
          <a:xfrm>
            <a:off x="6832172" y="825171"/>
            <a:ext cx="4924566" cy="527871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059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797"/>
          <a:stretch/>
        </p:blipFill>
        <p:spPr>
          <a:xfrm>
            <a:off x="1469443" y="146535"/>
            <a:ext cx="9597896" cy="656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126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307" y="230"/>
            <a:ext cx="9143385" cy="6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784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1"/>
          <a:stretch/>
        </p:blipFill>
        <p:spPr>
          <a:xfrm>
            <a:off x="0" y="-2098"/>
            <a:ext cx="12183383" cy="68573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4821" y="1652336"/>
            <a:ext cx="10186737" cy="3015917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20940000" sx="1000" sy="1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flood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Тесты</a:t>
            </a:r>
            <a:endParaRPr lang="ru-RU" sz="1200" b="1" dirty="0">
              <a:solidFill>
                <a:srgbClr val="0096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84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307" y="230"/>
            <a:ext cx="9143385" cy="6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91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307" y="230"/>
            <a:ext cx="9143385" cy="6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583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130"/>
          <a:stretch/>
        </p:blipFill>
        <p:spPr>
          <a:xfrm>
            <a:off x="1111123" y="0"/>
            <a:ext cx="9849177" cy="663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499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307" y="230"/>
            <a:ext cx="9143385" cy="6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564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307" y="230"/>
            <a:ext cx="9143385" cy="6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752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465"/>
          <a:stretch/>
        </p:blipFill>
        <p:spPr>
          <a:xfrm>
            <a:off x="1213411" y="402567"/>
            <a:ext cx="10181790" cy="64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280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279" y="209"/>
            <a:ext cx="9143442" cy="68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799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1"/>
          <a:stretch/>
        </p:blipFill>
        <p:spPr>
          <a:xfrm>
            <a:off x="0" y="-2098"/>
            <a:ext cx="12183383" cy="68573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4821" y="1652336"/>
            <a:ext cx="10186737" cy="3015917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20940000" sx="1000" sy="1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flood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РЕГИСТРАЦИЯ</a:t>
            </a:r>
          </a:p>
          <a:p>
            <a:pPr algn="ctr"/>
            <a:endParaRPr lang="ru-RU" b="1" dirty="0">
              <a:solidFill>
                <a:srgbClr val="0096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169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5204" y="0"/>
            <a:ext cx="9141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58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307" y="230"/>
            <a:ext cx="9143385" cy="6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514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600" t="-2133" r="1600" b="14133"/>
          <a:stretch/>
        </p:blipFill>
        <p:spPr>
          <a:xfrm>
            <a:off x="1378992" y="237744"/>
            <a:ext cx="10027846" cy="662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115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597"/>
          <a:stretch/>
        </p:blipFill>
        <p:spPr>
          <a:xfrm>
            <a:off x="1414579" y="274320"/>
            <a:ext cx="949437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072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3" name="Рисунок 16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60" t="35485"/>
          <a:stretch/>
        </p:blipFill>
        <p:spPr>
          <a:xfrm>
            <a:off x="0" y="2125137"/>
            <a:ext cx="12192000" cy="4732864"/>
          </a:xfrm>
          <a:prstGeom prst="rect">
            <a:avLst/>
          </a:prstGeom>
        </p:spPr>
      </p:pic>
      <p:pic>
        <p:nvPicPr>
          <p:cNvPr id="1617" name="Рисунок 16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25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800"/>
          <a:stretch/>
        </p:blipFill>
        <p:spPr>
          <a:xfrm>
            <a:off x="0" y="0"/>
            <a:ext cx="12192000" cy="2688336"/>
          </a:xfrm>
          <a:prstGeom prst="rect">
            <a:avLst/>
          </a:prstGeom>
        </p:spPr>
      </p:pic>
      <p:sp>
        <p:nvSpPr>
          <p:cNvPr id="1615" name="Прямоугольник 1614"/>
          <p:cNvSpPr/>
          <p:nvPr/>
        </p:nvSpPr>
        <p:spPr>
          <a:xfrm>
            <a:off x="0" y="2125136"/>
            <a:ext cx="12192000" cy="226185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20940000" sx="1000" sy="1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flood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Корпоративный университет </a:t>
            </a:r>
          </a:p>
          <a:p>
            <a:pPr algn="ctr"/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РДШ</a:t>
            </a:r>
          </a:p>
          <a:p>
            <a:pPr algn="ctr"/>
            <a:endParaRPr lang="ru-RU" b="1" dirty="0">
              <a:solidFill>
                <a:srgbClr val="0096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21" name="Группа 1620"/>
          <p:cNvGrpSpPr/>
          <p:nvPr/>
        </p:nvGrpSpPr>
        <p:grpSpPr>
          <a:xfrm>
            <a:off x="8871284" y="100528"/>
            <a:ext cx="1534211" cy="1874031"/>
            <a:chOff x="6753149" y="330235"/>
            <a:chExt cx="3559378" cy="4674403"/>
          </a:xfrm>
        </p:grpSpPr>
        <p:sp>
          <p:nvSpPr>
            <p:cNvPr id="1622" name="object 1404"/>
            <p:cNvSpPr/>
            <p:nvPr/>
          </p:nvSpPr>
          <p:spPr>
            <a:xfrm>
              <a:off x="7914012" y="4247873"/>
              <a:ext cx="48884" cy="182022"/>
            </a:xfrm>
            <a:custGeom>
              <a:avLst/>
              <a:gdLst/>
              <a:ahLst/>
              <a:cxnLst/>
              <a:rect l="l" t="t" r="r" b="b"/>
              <a:pathLst>
                <a:path w="80659" h="300336">
                  <a:moveTo>
                    <a:pt x="61193" y="0"/>
                  </a:moveTo>
                  <a:lnTo>
                    <a:pt x="56649" y="5235"/>
                  </a:lnTo>
                  <a:lnTo>
                    <a:pt x="53518" y="8020"/>
                  </a:lnTo>
                  <a:lnTo>
                    <a:pt x="44277" y="16951"/>
                  </a:lnTo>
                  <a:lnTo>
                    <a:pt x="21494" y="47503"/>
                  </a:lnTo>
                  <a:lnTo>
                    <a:pt x="6554" y="82779"/>
                  </a:lnTo>
                  <a:lnTo>
                    <a:pt x="788" y="132490"/>
                  </a:lnTo>
                  <a:lnTo>
                    <a:pt x="1043" y="145535"/>
                  </a:lnTo>
                  <a:lnTo>
                    <a:pt x="111" y="160439"/>
                  </a:lnTo>
                  <a:lnTo>
                    <a:pt x="2597" y="200005"/>
                  </a:lnTo>
                  <a:lnTo>
                    <a:pt x="21604" y="243551"/>
                  </a:lnTo>
                  <a:lnTo>
                    <a:pt x="29320" y="252945"/>
                  </a:lnTo>
                  <a:lnTo>
                    <a:pt x="30545" y="256589"/>
                  </a:lnTo>
                  <a:lnTo>
                    <a:pt x="60544" y="294328"/>
                  </a:lnTo>
                  <a:lnTo>
                    <a:pt x="77695" y="300336"/>
                  </a:lnTo>
                  <a:lnTo>
                    <a:pt x="80659" y="293415"/>
                  </a:lnTo>
                  <a:lnTo>
                    <a:pt x="78502" y="291551"/>
                  </a:lnTo>
                  <a:lnTo>
                    <a:pt x="73476" y="289080"/>
                  </a:lnTo>
                  <a:lnTo>
                    <a:pt x="70785" y="287457"/>
                  </a:lnTo>
                  <a:lnTo>
                    <a:pt x="43879" y="256417"/>
                  </a:lnTo>
                  <a:lnTo>
                    <a:pt x="37842" y="245045"/>
                  </a:lnTo>
                  <a:lnTo>
                    <a:pt x="29260" y="230165"/>
                  </a:lnTo>
                  <a:lnTo>
                    <a:pt x="22897" y="220943"/>
                  </a:lnTo>
                  <a:lnTo>
                    <a:pt x="16357" y="211197"/>
                  </a:lnTo>
                  <a:lnTo>
                    <a:pt x="14116" y="206349"/>
                  </a:lnTo>
                  <a:lnTo>
                    <a:pt x="13802" y="196810"/>
                  </a:lnTo>
                  <a:lnTo>
                    <a:pt x="12903" y="174436"/>
                  </a:lnTo>
                  <a:lnTo>
                    <a:pt x="12518" y="163684"/>
                  </a:lnTo>
                  <a:lnTo>
                    <a:pt x="12259" y="150984"/>
                  </a:lnTo>
                  <a:lnTo>
                    <a:pt x="12320" y="138304"/>
                  </a:lnTo>
                  <a:lnTo>
                    <a:pt x="16642" y="97061"/>
                  </a:lnTo>
                  <a:lnTo>
                    <a:pt x="35126" y="49536"/>
                  </a:lnTo>
                  <a:lnTo>
                    <a:pt x="63267" y="12324"/>
                  </a:lnTo>
                  <a:lnTo>
                    <a:pt x="68408" y="9549"/>
                  </a:lnTo>
                  <a:lnTo>
                    <a:pt x="65675" y="5465"/>
                  </a:lnTo>
                  <a:lnTo>
                    <a:pt x="65580" y="5235"/>
                  </a:lnTo>
                  <a:lnTo>
                    <a:pt x="61193" y="0"/>
                  </a:lnTo>
                  <a:close/>
                </a:path>
              </a:pathLst>
            </a:custGeom>
            <a:solidFill>
              <a:srgbClr val="E6E7E7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091" dirty="0"/>
            </a:p>
          </p:txBody>
        </p:sp>
        <p:sp>
          <p:nvSpPr>
            <p:cNvPr id="1623" name="object 1408"/>
            <p:cNvSpPr/>
            <p:nvPr/>
          </p:nvSpPr>
          <p:spPr>
            <a:xfrm>
              <a:off x="6911309" y="4388204"/>
              <a:ext cx="228563" cy="19695"/>
            </a:xfrm>
            <a:custGeom>
              <a:avLst/>
              <a:gdLst/>
              <a:ahLst/>
              <a:cxnLst/>
              <a:rect l="l" t="t" r="r" b="b"/>
              <a:pathLst>
                <a:path w="377129" h="32496">
                  <a:moveTo>
                    <a:pt x="107962" y="28459"/>
                  </a:moveTo>
                  <a:lnTo>
                    <a:pt x="16554" y="28459"/>
                  </a:lnTo>
                  <a:lnTo>
                    <a:pt x="21748" y="29423"/>
                  </a:lnTo>
                  <a:lnTo>
                    <a:pt x="34380" y="31304"/>
                  </a:lnTo>
                  <a:lnTo>
                    <a:pt x="46976" y="32285"/>
                  </a:lnTo>
                  <a:lnTo>
                    <a:pt x="59539" y="32496"/>
                  </a:lnTo>
                  <a:lnTo>
                    <a:pt x="72073" y="32069"/>
                  </a:lnTo>
                  <a:lnTo>
                    <a:pt x="84581" y="31133"/>
                  </a:lnTo>
                  <a:lnTo>
                    <a:pt x="97066" y="29821"/>
                  </a:lnTo>
                  <a:lnTo>
                    <a:pt x="107962" y="28459"/>
                  </a:lnTo>
                  <a:close/>
                </a:path>
                <a:path w="377129" h="32496">
                  <a:moveTo>
                    <a:pt x="240027" y="0"/>
                  </a:moveTo>
                  <a:lnTo>
                    <a:pt x="177224" y="869"/>
                  </a:lnTo>
                  <a:lnTo>
                    <a:pt x="124749" y="3721"/>
                  </a:lnTo>
                  <a:lnTo>
                    <a:pt x="75177" y="7628"/>
                  </a:lnTo>
                  <a:lnTo>
                    <a:pt x="50971" y="9311"/>
                  </a:lnTo>
                  <a:lnTo>
                    <a:pt x="38893" y="9971"/>
                  </a:lnTo>
                  <a:lnTo>
                    <a:pt x="6094" y="9999"/>
                  </a:lnTo>
                  <a:lnTo>
                    <a:pt x="1842" y="10324"/>
                  </a:lnTo>
                  <a:lnTo>
                    <a:pt x="0" y="20449"/>
                  </a:lnTo>
                  <a:lnTo>
                    <a:pt x="2680" y="23590"/>
                  </a:lnTo>
                  <a:lnTo>
                    <a:pt x="11057" y="28836"/>
                  </a:lnTo>
                  <a:lnTo>
                    <a:pt x="16554" y="28459"/>
                  </a:lnTo>
                  <a:lnTo>
                    <a:pt x="107962" y="28459"/>
                  </a:lnTo>
                  <a:lnTo>
                    <a:pt x="146845" y="23422"/>
                  </a:lnTo>
                  <a:lnTo>
                    <a:pt x="188103" y="19623"/>
                  </a:lnTo>
                  <a:lnTo>
                    <a:pt x="251482" y="15950"/>
                  </a:lnTo>
                  <a:lnTo>
                    <a:pt x="304218" y="14301"/>
                  </a:lnTo>
                  <a:lnTo>
                    <a:pt x="377026" y="14284"/>
                  </a:lnTo>
                  <a:lnTo>
                    <a:pt x="377097" y="9298"/>
                  </a:lnTo>
                  <a:lnTo>
                    <a:pt x="371664" y="9298"/>
                  </a:lnTo>
                  <a:lnTo>
                    <a:pt x="368648" y="9057"/>
                  </a:lnTo>
                  <a:lnTo>
                    <a:pt x="355959" y="8253"/>
                  </a:lnTo>
                  <a:lnTo>
                    <a:pt x="343217" y="7626"/>
                  </a:lnTo>
                  <a:lnTo>
                    <a:pt x="330564" y="6857"/>
                  </a:lnTo>
                  <a:lnTo>
                    <a:pt x="317956" y="5615"/>
                  </a:lnTo>
                  <a:lnTo>
                    <a:pt x="304387" y="3721"/>
                  </a:lnTo>
                  <a:lnTo>
                    <a:pt x="291088" y="2284"/>
                  </a:lnTo>
                  <a:lnTo>
                    <a:pt x="278031" y="1250"/>
                  </a:lnTo>
                  <a:lnTo>
                    <a:pt x="265187" y="561"/>
                  </a:lnTo>
                  <a:lnTo>
                    <a:pt x="252529" y="163"/>
                  </a:lnTo>
                  <a:lnTo>
                    <a:pt x="240027" y="0"/>
                  </a:lnTo>
                  <a:close/>
                </a:path>
                <a:path w="377129" h="32496">
                  <a:moveTo>
                    <a:pt x="377026" y="14284"/>
                  </a:moveTo>
                  <a:lnTo>
                    <a:pt x="317848" y="14284"/>
                  </a:lnTo>
                  <a:lnTo>
                    <a:pt x="371465" y="15287"/>
                  </a:lnTo>
                  <a:lnTo>
                    <a:pt x="377014" y="15077"/>
                  </a:lnTo>
                  <a:lnTo>
                    <a:pt x="377026" y="14284"/>
                  </a:lnTo>
                  <a:close/>
                </a:path>
                <a:path w="377129" h="32496">
                  <a:moveTo>
                    <a:pt x="377129" y="7004"/>
                  </a:moveTo>
                  <a:lnTo>
                    <a:pt x="371664" y="9298"/>
                  </a:lnTo>
                  <a:lnTo>
                    <a:pt x="377097" y="9298"/>
                  </a:lnTo>
                  <a:lnTo>
                    <a:pt x="377129" y="7004"/>
                  </a:lnTo>
                  <a:close/>
                </a:path>
              </a:pathLst>
            </a:custGeom>
            <a:solidFill>
              <a:srgbClr val="E6E7E7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091" dirty="0"/>
            </a:p>
          </p:txBody>
        </p:sp>
        <p:grpSp>
          <p:nvGrpSpPr>
            <p:cNvPr id="1624" name="Группа 1623"/>
            <p:cNvGrpSpPr/>
            <p:nvPr/>
          </p:nvGrpSpPr>
          <p:grpSpPr>
            <a:xfrm>
              <a:off x="6753149" y="3791463"/>
              <a:ext cx="3559378" cy="1213175"/>
              <a:chOff x="7956095" y="4804346"/>
              <a:chExt cx="3559378" cy="1213175"/>
            </a:xfrm>
          </p:grpSpPr>
          <p:sp>
            <p:nvSpPr>
              <p:cNvPr id="1634" name="object 1393"/>
              <p:cNvSpPr/>
              <p:nvPr/>
            </p:nvSpPr>
            <p:spPr>
              <a:xfrm>
                <a:off x="8768042" y="5517943"/>
                <a:ext cx="362926" cy="108890"/>
              </a:xfrm>
              <a:custGeom>
                <a:avLst/>
                <a:gdLst/>
                <a:ahLst/>
                <a:cxnLst/>
                <a:rect l="l" t="t" r="r" b="b"/>
                <a:pathLst>
                  <a:path w="598828" h="179669">
                    <a:moveTo>
                      <a:pt x="422111" y="1392"/>
                    </a:moveTo>
                    <a:lnTo>
                      <a:pt x="371280" y="1646"/>
                    </a:lnTo>
                    <a:lnTo>
                      <a:pt x="333186" y="2499"/>
                    </a:lnTo>
                    <a:lnTo>
                      <a:pt x="257081" y="6141"/>
                    </a:lnTo>
                    <a:lnTo>
                      <a:pt x="219076" y="9035"/>
                    </a:lnTo>
                    <a:lnTo>
                      <a:pt x="205456" y="10023"/>
                    </a:lnTo>
                    <a:lnTo>
                      <a:pt x="192168" y="10598"/>
                    </a:lnTo>
                    <a:lnTo>
                      <a:pt x="179173" y="10869"/>
                    </a:lnTo>
                    <a:lnTo>
                      <a:pt x="129317" y="11065"/>
                    </a:lnTo>
                    <a:lnTo>
                      <a:pt x="117185" y="11431"/>
                    </a:lnTo>
                    <a:lnTo>
                      <a:pt x="105105" y="12138"/>
                    </a:lnTo>
                    <a:lnTo>
                      <a:pt x="91691" y="13463"/>
                    </a:lnTo>
                    <a:lnTo>
                      <a:pt x="66467" y="16252"/>
                    </a:lnTo>
                    <a:lnTo>
                      <a:pt x="54231" y="17136"/>
                    </a:lnTo>
                    <a:lnTo>
                      <a:pt x="20620" y="38557"/>
                    </a:lnTo>
                    <a:lnTo>
                      <a:pt x="2660" y="76864"/>
                    </a:lnTo>
                    <a:lnTo>
                      <a:pt x="0" y="99895"/>
                    </a:lnTo>
                    <a:lnTo>
                      <a:pt x="727" y="111053"/>
                    </a:lnTo>
                    <a:lnTo>
                      <a:pt x="20493" y="147354"/>
                    </a:lnTo>
                    <a:lnTo>
                      <a:pt x="59632" y="162312"/>
                    </a:lnTo>
                    <a:lnTo>
                      <a:pt x="73184" y="165523"/>
                    </a:lnTo>
                    <a:lnTo>
                      <a:pt x="85056" y="169351"/>
                    </a:lnTo>
                    <a:lnTo>
                      <a:pt x="95907" y="173079"/>
                    </a:lnTo>
                    <a:lnTo>
                      <a:pt x="106394" y="175987"/>
                    </a:lnTo>
                    <a:lnTo>
                      <a:pt x="117303" y="177607"/>
                    </a:lnTo>
                    <a:lnTo>
                      <a:pt x="122591" y="179669"/>
                    </a:lnTo>
                    <a:lnTo>
                      <a:pt x="127753" y="178968"/>
                    </a:lnTo>
                    <a:lnTo>
                      <a:pt x="140290" y="177690"/>
                    </a:lnTo>
                    <a:lnTo>
                      <a:pt x="152858" y="177087"/>
                    </a:lnTo>
                    <a:lnTo>
                      <a:pt x="165445" y="176905"/>
                    </a:lnTo>
                    <a:lnTo>
                      <a:pt x="190623" y="176799"/>
                    </a:lnTo>
                    <a:lnTo>
                      <a:pt x="203188" y="176369"/>
                    </a:lnTo>
                    <a:lnTo>
                      <a:pt x="215718" y="175350"/>
                    </a:lnTo>
                    <a:lnTo>
                      <a:pt x="230117" y="173265"/>
                    </a:lnTo>
                    <a:lnTo>
                      <a:pt x="243860" y="171676"/>
                    </a:lnTo>
                    <a:lnTo>
                      <a:pt x="282015" y="168992"/>
                    </a:lnTo>
                    <a:lnTo>
                      <a:pt x="343632" y="166473"/>
                    </a:lnTo>
                    <a:lnTo>
                      <a:pt x="470291" y="163958"/>
                    </a:lnTo>
                    <a:lnTo>
                      <a:pt x="521534" y="162163"/>
                    </a:lnTo>
                    <a:lnTo>
                      <a:pt x="596764" y="161181"/>
                    </a:lnTo>
                    <a:lnTo>
                      <a:pt x="597254" y="153932"/>
                    </a:lnTo>
                    <a:lnTo>
                      <a:pt x="63588" y="153932"/>
                    </a:lnTo>
                    <a:lnTo>
                      <a:pt x="53400" y="150780"/>
                    </a:lnTo>
                    <a:lnTo>
                      <a:pt x="20217" y="128340"/>
                    </a:lnTo>
                    <a:lnTo>
                      <a:pt x="11760" y="104942"/>
                    </a:lnTo>
                    <a:lnTo>
                      <a:pt x="12061" y="90018"/>
                    </a:lnTo>
                    <a:lnTo>
                      <a:pt x="27792" y="49304"/>
                    </a:lnTo>
                    <a:lnTo>
                      <a:pt x="59620" y="31108"/>
                    </a:lnTo>
                    <a:lnTo>
                      <a:pt x="184522" y="31108"/>
                    </a:lnTo>
                    <a:lnTo>
                      <a:pt x="192689" y="30517"/>
                    </a:lnTo>
                    <a:lnTo>
                      <a:pt x="204514" y="29540"/>
                    </a:lnTo>
                    <a:lnTo>
                      <a:pt x="218376" y="28614"/>
                    </a:lnTo>
                    <a:lnTo>
                      <a:pt x="231737" y="28253"/>
                    </a:lnTo>
                    <a:lnTo>
                      <a:pt x="305694" y="28253"/>
                    </a:lnTo>
                    <a:lnTo>
                      <a:pt x="421957" y="24295"/>
                    </a:lnTo>
                    <a:lnTo>
                      <a:pt x="446484" y="22952"/>
                    </a:lnTo>
                    <a:lnTo>
                      <a:pt x="473085" y="21088"/>
                    </a:lnTo>
                    <a:lnTo>
                      <a:pt x="486505" y="20651"/>
                    </a:lnTo>
                    <a:lnTo>
                      <a:pt x="598828" y="20651"/>
                    </a:lnTo>
                    <a:lnTo>
                      <a:pt x="598828" y="1403"/>
                    </a:lnTo>
                    <a:lnTo>
                      <a:pt x="422111" y="1392"/>
                    </a:lnTo>
                    <a:close/>
                  </a:path>
                  <a:path w="598828" h="179669">
                    <a:moveTo>
                      <a:pt x="184522" y="31108"/>
                    </a:moveTo>
                    <a:lnTo>
                      <a:pt x="59620" y="31108"/>
                    </a:lnTo>
                    <a:lnTo>
                      <a:pt x="67383" y="35562"/>
                    </a:lnTo>
                    <a:lnTo>
                      <a:pt x="75787" y="48447"/>
                    </a:lnTo>
                    <a:lnTo>
                      <a:pt x="80117" y="58786"/>
                    </a:lnTo>
                    <a:lnTo>
                      <a:pt x="81825" y="70160"/>
                    </a:lnTo>
                    <a:lnTo>
                      <a:pt x="82049" y="86135"/>
                    </a:lnTo>
                    <a:lnTo>
                      <a:pt x="80568" y="99359"/>
                    </a:lnTo>
                    <a:lnTo>
                      <a:pt x="77987" y="110659"/>
                    </a:lnTo>
                    <a:lnTo>
                      <a:pt x="74916" y="120860"/>
                    </a:lnTo>
                    <a:lnTo>
                      <a:pt x="73608" y="125074"/>
                    </a:lnTo>
                    <a:lnTo>
                      <a:pt x="72258" y="129535"/>
                    </a:lnTo>
                    <a:lnTo>
                      <a:pt x="70268" y="134079"/>
                    </a:lnTo>
                    <a:lnTo>
                      <a:pt x="70153" y="139346"/>
                    </a:lnTo>
                    <a:lnTo>
                      <a:pt x="70059" y="142613"/>
                    </a:lnTo>
                    <a:lnTo>
                      <a:pt x="69860" y="145032"/>
                    </a:lnTo>
                    <a:lnTo>
                      <a:pt x="67839" y="153304"/>
                    </a:lnTo>
                    <a:lnTo>
                      <a:pt x="63588" y="153932"/>
                    </a:lnTo>
                    <a:lnTo>
                      <a:pt x="597254" y="153932"/>
                    </a:lnTo>
                    <a:lnTo>
                      <a:pt x="597751" y="146585"/>
                    </a:lnTo>
                    <a:lnTo>
                      <a:pt x="166861" y="146585"/>
                    </a:lnTo>
                    <a:lnTo>
                      <a:pt x="154169" y="146289"/>
                    </a:lnTo>
                    <a:lnTo>
                      <a:pt x="141570" y="145752"/>
                    </a:lnTo>
                    <a:lnTo>
                      <a:pt x="116529" y="144325"/>
                    </a:lnTo>
                    <a:lnTo>
                      <a:pt x="101271" y="141005"/>
                    </a:lnTo>
                    <a:lnTo>
                      <a:pt x="96461" y="132679"/>
                    </a:lnTo>
                    <a:lnTo>
                      <a:pt x="99659" y="116954"/>
                    </a:lnTo>
                    <a:lnTo>
                      <a:pt x="101124" y="103596"/>
                    </a:lnTo>
                    <a:lnTo>
                      <a:pt x="101268" y="91939"/>
                    </a:lnTo>
                    <a:lnTo>
                      <a:pt x="100504" y="81317"/>
                    </a:lnTo>
                    <a:lnTo>
                      <a:pt x="99566" y="73432"/>
                    </a:lnTo>
                    <a:lnTo>
                      <a:pt x="97932" y="61443"/>
                    </a:lnTo>
                    <a:lnTo>
                      <a:pt x="97174" y="44696"/>
                    </a:lnTo>
                    <a:lnTo>
                      <a:pt x="102221" y="35966"/>
                    </a:lnTo>
                    <a:lnTo>
                      <a:pt x="115299" y="33079"/>
                    </a:lnTo>
                    <a:lnTo>
                      <a:pt x="139466" y="33079"/>
                    </a:lnTo>
                    <a:lnTo>
                      <a:pt x="143015" y="33041"/>
                    </a:lnTo>
                    <a:lnTo>
                      <a:pt x="155998" y="32674"/>
                    </a:lnTo>
                    <a:lnTo>
                      <a:pt x="168535" y="32112"/>
                    </a:lnTo>
                    <a:lnTo>
                      <a:pt x="180731" y="31383"/>
                    </a:lnTo>
                    <a:lnTo>
                      <a:pt x="184522" y="31108"/>
                    </a:lnTo>
                    <a:close/>
                  </a:path>
                  <a:path w="598828" h="179669">
                    <a:moveTo>
                      <a:pt x="598828" y="130655"/>
                    </a:moveTo>
                    <a:lnTo>
                      <a:pt x="573468" y="131747"/>
                    </a:lnTo>
                    <a:lnTo>
                      <a:pt x="509782" y="135457"/>
                    </a:lnTo>
                    <a:lnTo>
                      <a:pt x="496903" y="136044"/>
                    </a:lnTo>
                    <a:lnTo>
                      <a:pt x="484091" y="136473"/>
                    </a:lnTo>
                    <a:lnTo>
                      <a:pt x="395726" y="137903"/>
                    </a:lnTo>
                    <a:lnTo>
                      <a:pt x="192644" y="146090"/>
                    </a:lnTo>
                    <a:lnTo>
                      <a:pt x="179676" y="146550"/>
                    </a:lnTo>
                    <a:lnTo>
                      <a:pt x="166861" y="146585"/>
                    </a:lnTo>
                    <a:lnTo>
                      <a:pt x="597751" y="146585"/>
                    </a:lnTo>
                    <a:lnTo>
                      <a:pt x="598828" y="130655"/>
                    </a:lnTo>
                    <a:close/>
                  </a:path>
                  <a:path w="598828" h="179669">
                    <a:moveTo>
                      <a:pt x="139466" y="33079"/>
                    </a:moveTo>
                    <a:lnTo>
                      <a:pt x="115299" y="33079"/>
                    </a:lnTo>
                    <a:lnTo>
                      <a:pt x="129484" y="33186"/>
                    </a:lnTo>
                    <a:lnTo>
                      <a:pt x="139466" y="33079"/>
                    </a:lnTo>
                    <a:close/>
                  </a:path>
                  <a:path w="598828" h="179669">
                    <a:moveTo>
                      <a:pt x="305694" y="28253"/>
                    </a:moveTo>
                    <a:lnTo>
                      <a:pt x="231737" y="28253"/>
                    </a:lnTo>
                    <a:lnTo>
                      <a:pt x="244668" y="28282"/>
                    </a:lnTo>
                    <a:lnTo>
                      <a:pt x="269520" y="28821"/>
                    </a:lnTo>
                    <a:lnTo>
                      <a:pt x="281583" y="28983"/>
                    </a:lnTo>
                    <a:lnTo>
                      <a:pt x="293496" y="28843"/>
                    </a:lnTo>
                    <a:lnTo>
                      <a:pt x="305694" y="28253"/>
                    </a:lnTo>
                    <a:close/>
                  </a:path>
                  <a:path w="598828" h="179669">
                    <a:moveTo>
                      <a:pt x="598828" y="20651"/>
                    </a:moveTo>
                    <a:lnTo>
                      <a:pt x="486505" y="20651"/>
                    </a:lnTo>
                    <a:lnTo>
                      <a:pt x="499144" y="20777"/>
                    </a:lnTo>
                    <a:lnTo>
                      <a:pt x="511190" y="21473"/>
                    </a:lnTo>
                    <a:lnTo>
                      <a:pt x="522829" y="22743"/>
                    </a:lnTo>
                    <a:lnTo>
                      <a:pt x="537538" y="24742"/>
                    </a:lnTo>
                    <a:lnTo>
                      <a:pt x="551049" y="25658"/>
                    </a:lnTo>
                    <a:lnTo>
                      <a:pt x="563589" y="25726"/>
                    </a:lnTo>
                    <a:lnTo>
                      <a:pt x="575386" y="25179"/>
                    </a:lnTo>
                    <a:lnTo>
                      <a:pt x="586670" y="24252"/>
                    </a:lnTo>
                    <a:lnTo>
                      <a:pt x="594629" y="23475"/>
                    </a:lnTo>
                    <a:lnTo>
                      <a:pt x="596723" y="23381"/>
                    </a:lnTo>
                    <a:lnTo>
                      <a:pt x="598828" y="23255"/>
                    </a:lnTo>
                    <a:lnTo>
                      <a:pt x="598828" y="20651"/>
                    </a:lnTo>
                    <a:close/>
                  </a:path>
                  <a:path w="598828" h="179669">
                    <a:moveTo>
                      <a:pt x="598828" y="0"/>
                    </a:moveTo>
                    <a:lnTo>
                      <a:pt x="586130" y="292"/>
                    </a:lnTo>
                    <a:lnTo>
                      <a:pt x="497237" y="1403"/>
                    </a:lnTo>
                    <a:lnTo>
                      <a:pt x="598828" y="1403"/>
                    </a:lnTo>
                    <a:lnTo>
                      <a:pt x="598828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35" name="object 1400"/>
              <p:cNvSpPr/>
              <p:nvPr/>
            </p:nvSpPr>
            <p:spPr>
              <a:xfrm>
                <a:off x="8875597" y="5336445"/>
                <a:ext cx="255375" cy="13388"/>
              </a:xfrm>
              <a:custGeom>
                <a:avLst/>
                <a:gdLst/>
                <a:ahLst/>
                <a:cxnLst/>
                <a:rect l="l" t="t" r="r" b="b"/>
                <a:pathLst>
                  <a:path w="421369" h="22090">
                    <a:moveTo>
                      <a:pt x="108862" y="19222"/>
                    </a:moveTo>
                    <a:lnTo>
                      <a:pt x="8575" y="19222"/>
                    </a:lnTo>
                    <a:lnTo>
                      <a:pt x="13329" y="19924"/>
                    </a:lnTo>
                    <a:lnTo>
                      <a:pt x="25967" y="21340"/>
                    </a:lnTo>
                    <a:lnTo>
                      <a:pt x="38599" y="22012"/>
                    </a:lnTo>
                    <a:lnTo>
                      <a:pt x="51226" y="22090"/>
                    </a:lnTo>
                    <a:lnTo>
                      <a:pt x="63850" y="21729"/>
                    </a:lnTo>
                    <a:lnTo>
                      <a:pt x="101726" y="19531"/>
                    </a:lnTo>
                    <a:lnTo>
                      <a:pt x="108862" y="19222"/>
                    </a:lnTo>
                    <a:close/>
                  </a:path>
                  <a:path w="421369" h="22090">
                    <a:moveTo>
                      <a:pt x="28039" y="7621"/>
                    </a:moveTo>
                    <a:lnTo>
                      <a:pt x="15354" y="7910"/>
                    </a:lnTo>
                    <a:lnTo>
                      <a:pt x="8963" y="8207"/>
                    </a:lnTo>
                    <a:lnTo>
                      <a:pt x="251" y="9128"/>
                    </a:lnTo>
                    <a:lnTo>
                      <a:pt x="0" y="21536"/>
                    </a:lnTo>
                    <a:lnTo>
                      <a:pt x="8575" y="19222"/>
                    </a:lnTo>
                    <a:lnTo>
                      <a:pt x="108862" y="19222"/>
                    </a:lnTo>
                    <a:lnTo>
                      <a:pt x="193503" y="15118"/>
                    </a:lnTo>
                    <a:lnTo>
                      <a:pt x="216833" y="14318"/>
                    </a:lnTo>
                    <a:lnTo>
                      <a:pt x="230966" y="14168"/>
                    </a:lnTo>
                    <a:lnTo>
                      <a:pt x="420752" y="14168"/>
                    </a:lnTo>
                    <a:lnTo>
                      <a:pt x="421102" y="7746"/>
                    </a:lnTo>
                    <a:lnTo>
                      <a:pt x="53443" y="7746"/>
                    </a:lnTo>
                    <a:lnTo>
                      <a:pt x="28039" y="7621"/>
                    </a:lnTo>
                    <a:close/>
                  </a:path>
                  <a:path w="421369" h="22090">
                    <a:moveTo>
                      <a:pt x="420752" y="14168"/>
                    </a:moveTo>
                    <a:lnTo>
                      <a:pt x="230966" y="14168"/>
                    </a:lnTo>
                    <a:lnTo>
                      <a:pt x="244706" y="14192"/>
                    </a:lnTo>
                    <a:lnTo>
                      <a:pt x="271160" y="14646"/>
                    </a:lnTo>
                    <a:lnTo>
                      <a:pt x="345015" y="17265"/>
                    </a:lnTo>
                    <a:lnTo>
                      <a:pt x="409101" y="18715"/>
                    </a:lnTo>
                    <a:lnTo>
                      <a:pt x="420503" y="18737"/>
                    </a:lnTo>
                    <a:lnTo>
                      <a:pt x="420752" y="14168"/>
                    </a:lnTo>
                    <a:close/>
                  </a:path>
                  <a:path w="421369" h="22090">
                    <a:moveTo>
                      <a:pt x="129250" y="2623"/>
                    </a:moveTo>
                    <a:lnTo>
                      <a:pt x="55383" y="3148"/>
                    </a:lnTo>
                    <a:lnTo>
                      <a:pt x="53432" y="4689"/>
                    </a:lnTo>
                    <a:lnTo>
                      <a:pt x="53443" y="7746"/>
                    </a:lnTo>
                    <a:lnTo>
                      <a:pt x="421102" y="7746"/>
                    </a:lnTo>
                    <a:lnTo>
                      <a:pt x="421296" y="4180"/>
                    </a:lnTo>
                    <a:lnTo>
                      <a:pt x="182398" y="4180"/>
                    </a:lnTo>
                    <a:lnTo>
                      <a:pt x="169731" y="3866"/>
                    </a:lnTo>
                    <a:lnTo>
                      <a:pt x="155843" y="3221"/>
                    </a:lnTo>
                    <a:lnTo>
                      <a:pt x="142366" y="2822"/>
                    </a:lnTo>
                    <a:lnTo>
                      <a:pt x="129250" y="2623"/>
                    </a:lnTo>
                    <a:close/>
                  </a:path>
                  <a:path w="421369" h="22090">
                    <a:moveTo>
                      <a:pt x="308754" y="0"/>
                    </a:moveTo>
                    <a:lnTo>
                      <a:pt x="296131" y="40"/>
                    </a:lnTo>
                    <a:lnTo>
                      <a:pt x="283508" y="338"/>
                    </a:lnTo>
                    <a:lnTo>
                      <a:pt x="270883" y="828"/>
                    </a:lnTo>
                    <a:lnTo>
                      <a:pt x="229936" y="2950"/>
                    </a:lnTo>
                    <a:lnTo>
                      <a:pt x="220352" y="3411"/>
                    </a:lnTo>
                    <a:lnTo>
                      <a:pt x="207707" y="3887"/>
                    </a:lnTo>
                    <a:lnTo>
                      <a:pt x="195056" y="4165"/>
                    </a:lnTo>
                    <a:lnTo>
                      <a:pt x="182398" y="4180"/>
                    </a:lnTo>
                    <a:lnTo>
                      <a:pt x="421296" y="4180"/>
                    </a:lnTo>
                    <a:lnTo>
                      <a:pt x="421360" y="3011"/>
                    </a:lnTo>
                    <a:lnTo>
                      <a:pt x="408689" y="3011"/>
                    </a:lnTo>
                    <a:lnTo>
                      <a:pt x="383317" y="2950"/>
                    </a:lnTo>
                    <a:lnTo>
                      <a:pt x="370624" y="2693"/>
                    </a:lnTo>
                    <a:lnTo>
                      <a:pt x="357927" y="2267"/>
                    </a:lnTo>
                    <a:lnTo>
                      <a:pt x="345224" y="1656"/>
                    </a:lnTo>
                    <a:lnTo>
                      <a:pt x="321376" y="281"/>
                    </a:lnTo>
                    <a:lnTo>
                      <a:pt x="308754" y="0"/>
                    </a:lnTo>
                    <a:close/>
                  </a:path>
                  <a:path w="421369" h="22090">
                    <a:moveTo>
                      <a:pt x="421369" y="2846"/>
                    </a:moveTo>
                    <a:lnTo>
                      <a:pt x="408689" y="3011"/>
                    </a:lnTo>
                    <a:lnTo>
                      <a:pt x="421360" y="3011"/>
                    </a:lnTo>
                    <a:lnTo>
                      <a:pt x="421369" y="2846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36" name="object 1401"/>
              <p:cNvSpPr/>
              <p:nvPr/>
            </p:nvSpPr>
            <p:spPr>
              <a:xfrm>
                <a:off x="9068101" y="5419871"/>
                <a:ext cx="22454" cy="10007"/>
              </a:xfrm>
              <a:custGeom>
                <a:avLst/>
                <a:gdLst/>
                <a:ahLst/>
                <a:cxnLst/>
                <a:rect l="l" t="t" r="r" b="b"/>
                <a:pathLst>
                  <a:path w="37049" h="16512">
                    <a:moveTo>
                      <a:pt x="9256" y="0"/>
                    </a:moveTo>
                    <a:lnTo>
                      <a:pt x="0" y="2785"/>
                    </a:lnTo>
                    <a:lnTo>
                      <a:pt x="1382" y="16512"/>
                    </a:lnTo>
                    <a:lnTo>
                      <a:pt x="10449" y="12313"/>
                    </a:lnTo>
                    <a:lnTo>
                      <a:pt x="15737" y="11947"/>
                    </a:lnTo>
                    <a:lnTo>
                      <a:pt x="29071" y="11530"/>
                    </a:lnTo>
                    <a:lnTo>
                      <a:pt x="37049" y="6627"/>
                    </a:lnTo>
                    <a:lnTo>
                      <a:pt x="31844" y="1401"/>
                    </a:lnTo>
                    <a:lnTo>
                      <a:pt x="18887" y="1401"/>
                    </a:lnTo>
                    <a:lnTo>
                      <a:pt x="16439" y="1246"/>
                    </a:lnTo>
                    <a:lnTo>
                      <a:pt x="9256" y="0"/>
                    </a:lnTo>
                    <a:close/>
                  </a:path>
                  <a:path w="37049" h="16512">
                    <a:moveTo>
                      <a:pt x="30653" y="205"/>
                    </a:moveTo>
                    <a:lnTo>
                      <a:pt x="18887" y="1401"/>
                    </a:lnTo>
                    <a:lnTo>
                      <a:pt x="31844" y="1401"/>
                    </a:lnTo>
                    <a:lnTo>
                      <a:pt x="30653" y="205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37" name="object 1405"/>
              <p:cNvSpPr/>
              <p:nvPr/>
            </p:nvSpPr>
            <p:spPr>
              <a:xfrm>
                <a:off x="8929941" y="5557881"/>
                <a:ext cx="201028" cy="11339"/>
              </a:xfrm>
              <a:custGeom>
                <a:avLst/>
                <a:gdLst/>
                <a:ahLst/>
                <a:cxnLst/>
                <a:rect l="l" t="t" r="r" b="b"/>
                <a:pathLst>
                  <a:path w="331696" h="18709">
                    <a:moveTo>
                      <a:pt x="202929" y="16072"/>
                    </a:moveTo>
                    <a:lnTo>
                      <a:pt x="7088" y="16072"/>
                    </a:lnTo>
                    <a:lnTo>
                      <a:pt x="11486" y="16470"/>
                    </a:lnTo>
                    <a:lnTo>
                      <a:pt x="62198" y="18693"/>
                    </a:lnTo>
                    <a:lnTo>
                      <a:pt x="74880" y="18709"/>
                    </a:lnTo>
                    <a:lnTo>
                      <a:pt x="164404" y="17718"/>
                    </a:lnTo>
                    <a:lnTo>
                      <a:pt x="177517" y="17363"/>
                    </a:lnTo>
                    <a:lnTo>
                      <a:pt x="190368" y="16793"/>
                    </a:lnTo>
                    <a:lnTo>
                      <a:pt x="202929" y="16072"/>
                    </a:lnTo>
                    <a:close/>
                  </a:path>
                  <a:path w="331696" h="18709">
                    <a:moveTo>
                      <a:pt x="1099" y="4984"/>
                    </a:moveTo>
                    <a:lnTo>
                      <a:pt x="0" y="16219"/>
                    </a:lnTo>
                    <a:lnTo>
                      <a:pt x="7088" y="16072"/>
                    </a:lnTo>
                    <a:lnTo>
                      <a:pt x="203004" y="16068"/>
                    </a:lnTo>
                    <a:lnTo>
                      <a:pt x="254913" y="12813"/>
                    </a:lnTo>
                    <a:lnTo>
                      <a:pt x="329319" y="12047"/>
                    </a:lnTo>
                    <a:lnTo>
                      <a:pt x="330384" y="6649"/>
                    </a:lnTo>
                    <a:lnTo>
                      <a:pt x="8240" y="6649"/>
                    </a:lnTo>
                    <a:lnTo>
                      <a:pt x="1099" y="4984"/>
                    </a:lnTo>
                    <a:close/>
                  </a:path>
                  <a:path w="331696" h="18709">
                    <a:moveTo>
                      <a:pt x="329319" y="12047"/>
                    </a:moveTo>
                    <a:lnTo>
                      <a:pt x="306217" y="12047"/>
                    </a:lnTo>
                    <a:lnTo>
                      <a:pt x="329224" y="12527"/>
                    </a:lnTo>
                    <a:lnTo>
                      <a:pt x="329319" y="12047"/>
                    </a:lnTo>
                    <a:close/>
                  </a:path>
                  <a:path w="331696" h="18709">
                    <a:moveTo>
                      <a:pt x="331696" y="0"/>
                    </a:moveTo>
                    <a:lnTo>
                      <a:pt x="306294" y="15"/>
                    </a:lnTo>
                    <a:lnTo>
                      <a:pt x="293598" y="279"/>
                    </a:lnTo>
                    <a:lnTo>
                      <a:pt x="191866" y="4574"/>
                    </a:lnTo>
                    <a:lnTo>
                      <a:pt x="115694" y="6336"/>
                    </a:lnTo>
                    <a:lnTo>
                      <a:pt x="8240" y="6649"/>
                    </a:lnTo>
                    <a:lnTo>
                      <a:pt x="330384" y="6649"/>
                    </a:lnTo>
                    <a:lnTo>
                      <a:pt x="331696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38" name="object 1406"/>
              <p:cNvSpPr/>
              <p:nvPr/>
            </p:nvSpPr>
            <p:spPr>
              <a:xfrm>
                <a:off x="8842989" y="5559688"/>
                <a:ext cx="60432" cy="8336"/>
              </a:xfrm>
              <a:custGeom>
                <a:avLst/>
                <a:gdLst/>
                <a:ahLst/>
                <a:cxnLst/>
                <a:rect l="l" t="t" r="r" b="b"/>
                <a:pathLst>
                  <a:path w="99713" h="13755">
                    <a:moveTo>
                      <a:pt x="92374" y="13243"/>
                    </a:moveTo>
                    <a:lnTo>
                      <a:pt x="79662" y="13243"/>
                    </a:lnTo>
                    <a:lnTo>
                      <a:pt x="90506" y="13755"/>
                    </a:lnTo>
                    <a:lnTo>
                      <a:pt x="92374" y="13243"/>
                    </a:lnTo>
                    <a:close/>
                  </a:path>
                  <a:path w="99713" h="13755">
                    <a:moveTo>
                      <a:pt x="97915" y="11726"/>
                    </a:moveTo>
                    <a:lnTo>
                      <a:pt x="65534" y="11726"/>
                    </a:lnTo>
                    <a:lnTo>
                      <a:pt x="72636" y="12374"/>
                    </a:lnTo>
                    <a:lnTo>
                      <a:pt x="72647" y="13704"/>
                    </a:lnTo>
                    <a:lnTo>
                      <a:pt x="74982" y="13568"/>
                    </a:lnTo>
                    <a:lnTo>
                      <a:pt x="77936" y="13568"/>
                    </a:lnTo>
                    <a:lnTo>
                      <a:pt x="79662" y="13243"/>
                    </a:lnTo>
                    <a:lnTo>
                      <a:pt x="92374" y="13243"/>
                    </a:lnTo>
                    <a:lnTo>
                      <a:pt x="97915" y="11726"/>
                    </a:lnTo>
                    <a:close/>
                  </a:path>
                  <a:path w="99713" h="13755">
                    <a:moveTo>
                      <a:pt x="77936" y="13568"/>
                    </a:moveTo>
                    <a:lnTo>
                      <a:pt x="74982" y="13568"/>
                    </a:lnTo>
                    <a:lnTo>
                      <a:pt x="77379" y="13672"/>
                    </a:lnTo>
                    <a:lnTo>
                      <a:pt x="77936" y="13568"/>
                    </a:lnTo>
                    <a:close/>
                  </a:path>
                  <a:path w="99713" h="13755">
                    <a:moveTo>
                      <a:pt x="25349" y="0"/>
                    </a:moveTo>
                    <a:lnTo>
                      <a:pt x="7871" y="479"/>
                    </a:lnTo>
                    <a:lnTo>
                      <a:pt x="216" y="3785"/>
                    </a:lnTo>
                    <a:lnTo>
                      <a:pt x="0" y="12761"/>
                    </a:lnTo>
                    <a:lnTo>
                      <a:pt x="9360" y="11369"/>
                    </a:lnTo>
                    <a:lnTo>
                      <a:pt x="99219" y="11369"/>
                    </a:lnTo>
                    <a:lnTo>
                      <a:pt x="100722" y="10957"/>
                    </a:lnTo>
                    <a:lnTo>
                      <a:pt x="99713" y="9641"/>
                    </a:lnTo>
                    <a:lnTo>
                      <a:pt x="88855" y="9641"/>
                    </a:lnTo>
                    <a:lnTo>
                      <a:pt x="80039" y="6625"/>
                    </a:lnTo>
                    <a:lnTo>
                      <a:pt x="77662" y="6395"/>
                    </a:lnTo>
                    <a:lnTo>
                      <a:pt x="75379" y="5871"/>
                    </a:lnTo>
                    <a:lnTo>
                      <a:pt x="62960" y="3296"/>
                    </a:lnTo>
                    <a:lnTo>
                      <a:pt x="50490" y="1342"/>
                    </a:lnTo>
                    <a:lnTo>
                      <a:pt x="37957" y="184"/>
                    </a:lnTo>
                    <a:lnTo>
                      <a:pt x="25349" y="0"/>
                    </a:lnTo>
                    <a:close/>
                  </a:path>
                  <a:path w="99713" h="13755">
                    <a:moveTo>
                      <a:pt x="99219" y="11369"/>
                    </a:moveTo>
                    <a:lnTo>
                      <a:pt x="9360" y="11369"/>
                    </a:lnTo>
                    <a:lnTo>
                      <a:pt x="27436" y="11741"/>
                    </a:lnTo>
                    <a:lnTo>
                      <a:pt x="97915" y="11726"/>
                    </a:lnTo>
                    <a:lnTo>
                      <a:pt x="99219" y="11369"/>
                    </a:lnTo>
                    <a:close/>
                  </a:path>
                  <a:path w="99713" h="13755">
                    <a:moveTo>
                      <a:pt x="95997" y="4793"/>
                    </a:moveTo>
                    <a:lnTo>
                      <a:pt x="88855" y="9641"/>
                    </a:lnTo>
                    <a:lnTo>
                      <a:pt x="99713" y="9641"/>
                    </a:lnTo>
                    <a:lnTo>
                      <a:pt x="95997" y="4793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39" name="object 1485"/>
              <p:cNvSpPr/>
              <p:nvPr/>
            </p:nvSpPr>
            <p:spPr>
              <a:xfrm>
                <a:off x="9130968" y="5046046"/>
                <a:ext cx="40132" cy="38084"/>
              </a:xfrm>
              <a:custGeom>
                <a:avLst/>
                <a:gdLst/>
                <a:ahLst/>
                <a:cxnLst/>
                <a:rect l="l" t="t" r="r" b="b"/>
                <a:pathLst>
                  <a:path w="66217" h="62839">
                    <a:moveTo>
                      <a:pt x="64409" y="15605"/>
                    </a:moveTo>
                    <a:lnTo>
                      <a:pt x="39087" y="15605"/>
                    </a:lnTo>
                    <a:lnTo>
                      <a:pt x="40805" y="22986"/>
                    </a:lnTo>
                    <a:lnTo>
                      <a:pt x="36983" y="24274"/>
                    </a:lnTo>
                    <a:lnTo>
                      <a:pt x="34197" y="26390"/>
                    </a:lnTo>
                    <a:lnTo>
                      <a:pt x="33622" y="26693"/>
                    </a:lnTo>
                    <a:lnTo>
                      <a:pt x="33077" y="27070"/>
                    </a:lnTo>
                    <a:lnTo>
                      <a:pt x="21604" y="33282"/>
                    </a:lnTo>
                    <a:lnTo>
                      <a:pt x="9446" y="36864"/>
                    </a:lnTo>
                    <a:lnTo>
                      <a:pt x="0" y="62839"/>
                    </a:lnTo>
                    <a:lnTo>
                      <a:pt x="52169" y="44412"/>
                    </a:lnTo>
                    <a:lnTo>
                      <a:pt x="66217" y="21144"/>
                    </a:lnTo>
                    <a:lnTo>
                      <a:pt x="64409" y="15605"/>
                    </a:lnTo>
                    <a:close/>
                  </a:path>
                  <a:path w="66217" h="62839">
                    <a:moveTo>
                      <a:pt x="7077" y="0"/>
                    </a:moveTo>
                    <a:lnTo>
                      <a:pt x="0" y="18044"/>
                    </a:lnTo>
                    <a:lnTo>
                      <a:pt x="35087" y="18201"/>
                    </a:lnTo>
                    <a:lnTo>
                      <a:pt x="39087" y="15605"/>
                    </a:lnTo>
                    <a:lnTo>
                      <a:pt x="64409" y="15605"/>
                    </a:lnTo>
                    <a:lnTo>
                      <a:pt x="62519" y="9814"/>
                    </a:lnTo>
                    <a:lnTo>
                      <a:pt x="51159" y="3523"/>
                    </a:lnTo>
                    <a:lnTo>
                      <a:pt x="38292" y="1218"/>
                    </a:lnTo>
                    <a:lnTo>
                      <a:pt x="35676" y="305"/>
                    </a:lnTo>
                    <a:lnTo>
                      <a:pt x="19768" y="305"/>
                    </a:lnTo>
                    <a:lnTo>
                      <a:pt x="7077" y="0"/>
                    </a:lnTo>
                    <a:close/>
                  </a:path>
                  <a:path w="66217" h="62839">
                    <a:moveTo>
                      <a:pt x="35381" y="202"/>
                    </a:moveTo>
                    <a:lnTo>
                      <a:pt x="19768" y="305"/>
                    </a:lnTo>
                    <a:lnTo>
                      <a:pt x="35676" y="305"/>
                    </a:lnTo>
                    <a:lnTo>
                      <a:pt x="35381" y="202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40" name="object 1486"/>
              <p:cNvSpPr/>
              <p:nvPr/>
            </p:nvSpPr>
            <p:spPr>
              <a:xfrm>
                <a:off x="9130972" y="5306032"/>
                <a:ext cx="112688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185936" h="21011">
                    <a:moveTo>
                      <a:pt x="185936" y="15174"/>
                    </a:moveTo>
                    <a:lnTo>
                      <a:pt x="12523" y="15174"/>
                    </a:lnTo>
                    <a:lnTo>
                      <a:pt x="25229" y="15675"/>
                    </a:lnTo>
                    <a:lnTo>
                      <a:pt x="28711" y="16126"/>
                    </a:lnTo>
                    <a:lnTo>
                      <a:pt x="79255" y="20981"/>
                    </a:lnTo>
                    <a:lnTo>
                      <a:pt x="91909" y="21011"/>
                    </a:lnTo>
                    <a:lnTo>
                      <a:pt x="108101" y="20300"/>
                    </a:lnTo>
                    <a:lnTo>
                      <a:pt x="134999" y="19721"/>
                    </a:lnTo>
                    <a:lnTo>
                      <a:pt x="146251" y="19195"/>
                    </a:lnTo>
                    <a:lnTo>
                      <a:pt x="156403" y="18073"/>
                    </a:lnTo>
                    <a:lnTo>
                      <a:pt x="165450" y="17707"/>
                    </a:lnTo>
                    <a:lnTo>
                      <a:pt x="177499" y="17707"/>
                    </a:lnTo>
                    <a:lnTo>
                      <a:pt x="182287" y="17577"/>
                    </a:lnTo>
                    <a:lnTo>
                      <a:pt x="185936" y="15174"/>
                    </a:lnTo>
                    <a:close/>
                  </a:path>
                  <a:path w="185936" h="21011">
                    <a:moveTo>
                      <a:pt x="177499" y="17707"/>
                    </a:moveTo>
                    <a:lnTo>
                      <a:pt x="165450" y="17707"/>
                    </a:lnTo>
                    <a:lnTo>
                      <a:pt x="167240" y="18105"/>
                    </a:lnTo>
                    <a:lnTo>
                      <a:pt x="168979" y="17937"/>
                    </a:lnTo>
                    <a:lnTo>
                      <a:pt x="177499" y="17707"/>
                    </a:lnTo>
                    <a:close/>
                  </a:path>
                  <a:path w="185936" h="21011">
                    <a:moveTo>
                      <a:pt x="6021" y="0"/>
                    </a:moveTo>
                    <a:lnTo>
                      <a:pt x="0" y="15832"/>
                    </a:lnTo>
                    <a:lnTo>
                      <a:pt x="12523" y="15174"/>
                    </a:lnTo>
                    <a:lnTo>
                      <a:pt x="185936" y="15174"/>
                    </a:lnTo>
                    <a:lnTo>
                      <a:pt x="191341" y="11614"/>
                    </a:lnTo>
                    <a:lnTo>
                      <a:pt x="185906" y="3677"/>
                    </a:lnTo>
                    <a:lnTo>
                      <a:pt x="94619" y="3677"/>
                    </a:lnTo>
                    <a:lnTo>
                      <a:pt x="82057" y="3635"/>
                    </a:lnTo>
                    <a:lnTo>
                      <a:pt x="69503" y="3193"/>
                    </a:lnTo>
                    <a:lnTo>
                      <a:pt x="56944" y="2258"/>
                    </a:lnTo>
                    <a:lnTo>
                      <a:pt x="43803" y="1139"/>
                    </a:lnTo>
                    <a:lnTo>
                      <a:pt x="30997" y="462"/>
                    </a:lnTo>
                    <a:lnTo>
                      <a:pt x="18434" y="119"/>
                    </a:lnTo>
                    <a:lnTo>
                      <a:pt x="6021" y="0"/>
                    </a:lnTo>
                    <a:close/>
                  </a:path>
                  <a:path w="185936" h="21011">
                    <a:moveTo>
                      <a:pt x="170899" y="793"/>
                    </a:moveTo>
                    <a:lnTo>
                      <a:pt x="158013" y="1179"/>
                    </a:lnTo>
                    <a:lnTo>
                      <a:pt x="107203" y="3414"/>
                    </a:lnTo>
                    <a:lnTo>
                      <a:pt x="94619" y="3677"/>
                    </a:lnTo>
                    <a:lnTo>
                      <a:pt x="185906" y="3677"/>
                    </a:lnTo>
                    <a:lnTo>
                      <a:pt x="184453" y="1555"/>
                    </a:lnTo>
                    <a:lnTo>
                      <a:pt x="170899" y="793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41" name="object 1487"/>
              <p:cNvSpPr/>
              <p:nvPr/>
            </p:nvSpPr>
            <p:spPr>
              <a:xfrm>
                <a:off x="9130968" y="5387609"/>
                <a:ext cx="98585" cy="10430"/>
              </a:xfrm>
              <a:custGeom>
                <a:avLst/>
                <a:gdLst/>
                <a:ahLst/>
                <a:cxnLst/>
                <a:rect l="l" t="t" r="r" b="b"/>
                <a:pathLst>
                  <a:path w="162665" h="17210">
                    <a:moveTo>
                      <a:pt x="3453" y="0"/>
                    </a:moveTo>
                    <a:lnTo>
                      <a:pt x="0" y="17210"/>
                    </a:lnTo>
                    <a:lnTo>
                      <a:pt x="63505" y="16672"/>
                    </a:lnTo>
                    <a:lnTo>
                      <a:pt x="101593" y="15715"/>
                    </a:lnTo>
                    <a:lnTo>
                      <a:pt x="126975" y="14684"/>
                    </a:lnTo>
                    <a:lnTo>
                      <a:pt x="152348" y="13267"/>
                    </a:lnTo>
                    <a:lnTo>
                      <a:pt x="162665" y="12236"/>
                    </a:lnTo>
                    <a:lnTo>
                      <a:pt x="159126" y="3378"/>
                    </a:lnTo>
                    <a:lnTo>
                      <a:pt x="151262" y="2749"/>
                    </a:lnTo>
                    <a:lnTo>
                      <a:pt x="15199" y="5"/>
                    </a:lnTo>
                    <a:lnTo>
                      <a:pt x="3453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42" name="object 1488"/>
              <p:cNvSpPr/>
              <p:nvPr/>
            </p:nvSpPr>
            <p:spPr>
              <a:xfrm>
                <a:off x="9130968" y="5335916"/>
                <a:ext cx="114875" cy="11879"/>
              </a:xfrm>
              <a:custGeom>
                <a:avLst/>
                <a:gdLst/>
                <a:ahLst/>
                <a:cxnLst/>
                <a:rect l="l" t="t" r="r" b="b"/>
                <a:pathLst>
                  <a:path w="189543" h="19601">
                    <a:moveTo>
                      <a:pt x="122377" y="24"/>
                    </a:moveTo>
                    <a:lnTo>
                      <a:pt x="96999" y="48"/>
                    </a:lnTo>
                    <a:lnTo>
                      <a:pt x="84289" y="415"/>
                    </a:lnTo>
                    <a:lnTo>
                      <a:pt x="44508" y="2332"/>
                    </a:lnTo>
                    <a:lnTo>
                      <a:pt x="7722" y="3560"/>
                    </a:lnTo>
                    <a:lnTo>
                      <a:pt x="0" y="19601"/>
                    </a:lnTo>
                    <a:lnTo>
                      <a:pt x="7633" y="19538"/>
                    </a:lnTo>
                    <a:lnTo>
                      <a:pt x="15266" y="19329"/>
                    </a:lnTo>
                    <a:lnTo>
                      <a:pt x="22910" y="18837"/>
                    </a:lnTo>
                    <a:lnTo>
                      <a:pt x="35466" y="17833"/>
                    </a:lnTo>
                    <a:lnTo>
                      <a:pt x="73046" y="13764"/>
                    </a:lnTo>
                    <a:lnTo>
                      <a:pt x="85612" y="12648"/>
                    </a:lnTo>
                    <a:lnTo>
                      <a:pt x="98232" y="11950"/>
                    </a:lnTo>
                    <a:lnTo>
                      <a:pt x="173920" y="11847"/>
                    </a:lnTo>
                    <a:lnTo>
                      <a:pt x="175068" y="11675"/>
                    </a:lnTo>
                    <a:lnTo>
                      <a:pt x="183606" y="9476"/>
                    </a:lnTo>
                    <a:lnTo>
                      <a:pt x="188827" y="9476"/>
                    </a:lnTo>
                    <a:lnTo>
                      <a:pt x="189543" y="2146"/>
                    </a:lnTo>
                    <a:lnTo>
                      <a:pt x="185638" y="984"/>
                    </a:lnTo>
                    <a:lnTo>
                      <a:pt x="178671" y="300"/>
                    </a:lnTo>
                    <a:lnTo>
                      <a:pt x="160398" y="300"/>
                    </a:lnTo>
                    <a:lnTo>
                      <a:pt x="122377" y="24"/>
                    </a:lnTo>
                    <a:close/>
                  </a:path>
                  <a:path w="189543" h="19601">
                    <a:moveTo>
                      <a:pt x="173920" y="11847"/>
                    </a:moveTo>
                    <a:lnTo>
                      <a:pt x="110927" y="11847"/>
                    </a:lnTo>
                    <a:lnTo>
                      <a:pt x="123717" y="12518"/>
                    </a:lnTo>
                    <a:lnTo>
                      <a:pt x="137047" y="13597"/>
                    </a:lnTo>
                    <a:lnTo>
                      <a:pt x="149663" y="14041"/>
                    </a:lnTo>
                    <a:lnTo>
                      <a:pt x="162381" y="13537"/>
                    </a:lnTo>
                    <a:lnTo>
                      <a:pt x="173920" y="11847"/>
                    </a:lnTo>
                    <a:close/>
                  </a:path>
                  <a:path w="189543" h="19601">
                    <a:moveTo>
                      <a:pt x="188827" y="9476"/>
                    </a:moveTo>
                    <a:lnTo>
                      <a:pt x="183606" y="9476"/>
                    </a:lnTo>
                    <a:lnTo>
                      <a:pt x="188612" y="11675"/>
                    </a:lnTo>
                    <a:lnTo>
                      <a:pt x="188827" y="9476"/>
                    </a:lnTo>
                    <a:close/>
                  </a:path>
                  <a:path w="189543" h="19601">
                    <a:moveTo>
                      <a:pt x="176015" y="0"/>
                    </a:moveTo>
                    <a:lnTo>
                      <a:pt x="173073" y="83"/>
                    </a:lnTo>
                    <a:lnTo>
                      <a:pt x="160398" y="300"/>
                    </a:lnTo>
                    <a:lnTo>
                      <a:pt x="178671" y="300"/>
                    </a:lnTo>
                    <a:lnTo>
                      <a:pt x="176015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43" name="object 1489"/>
              <p:cNvSpPr/>
              <p:nvPr/>
            </p:nvSpPr>
            <p:spPr>
              <a:xfrm>
                <a:off x="9175248" y="5415195"/>
                <a:ext cx="44688" cy="9614"/>
              </a:xfrm>
              <a:custGeom>
                <a:avLst/>
                <a:gdLst/>
                <a:ahLst/>
                <a:cxnLst/>
                <a:rect l="l" t="t" r="r" b="b"/>
                <a:pathLst>
                  <a:path w="73735" h="15863">
                    <a:moveTo>
                      <a:pt x="50850" y="72"/>
                    </a:moveTo>
                    <a:lnTo>
                      <a:pt x="38530" y="2180"/>
                    </a:lnTo>
                    <a:lnTo>
                      <a:pt x="26217" y="4429"/>
                    </a:lnTo>
                    <a:lnTo>
                      <a:pt x="20166" y="4931"/>
                    </a:lnTo>
                    <a:lnTo>
                      <a:pt x="13088" y="5151"/>
                    </a:lnTo>
                    <a:lnTo>
                      <a:pt x="6209" y="7088"/>
                    </a:lnTo>
                    <a:lnTo>
                      <a:pt x="0" y="10785"/>
                    </a:lnTo>
                    <a:lnTo>
                      <a:pt x="6104" y="15863"/>
                    </a:lnTo>
                    <a:lnTo>
                      <a:pt x="13371" y="14135"/>
                    </a:lnTo>
                    <a:lnTo>
                      <a:pt x="19427" y="14135"/>
                    </a:lnTo>
                    <a:lnTo>
                      <a:pt x="56180" y="11317"/>
                    </a:lnTo>
                    <a:lnTo>
                      <a:pt x="67579" y="10240"/>
                    </a:lnTo>
                    <a:lnTo>
                      <a:pt x="73538" y="10240"/>
                    </a:lnTo>
                    <a:lnTo>
                      <a:pt x="72694" y="879"/>
                    </a:lnTo>
                    <a:lnTo>
                      <a:pt x="67411" y="879"/>
                    </a:lnTo>
                    <a:lnTo>
                      <a:pt x="63422" y="251"/>
                    </a:lnTo>
                    <a:lnTo>
                      <a:pt x="50850" y="72"/>
                    </a:lnTo>
                    <a:close/>
                  </a:path>
                  <a:path w="73735" h="15863">
                    <a:moveTo>
                      <a:pt x="19427" y="14135"/>
                    </a:moveTo>
                    <a:lnTo>
                      <a:pt x="13371" y="14135"/>
                    </a:lnTo>
                    <a:lnTo>
                      <a:pt x="17737" y="14261"/>
                    </a:lnTo>
                    <a:lnTo>
                      <a:pt x="19427" y="14135"/>
                    </a:lnTo>
                    <a:close/>
                  </a:path>
                  <a:path w="73735" h="15863">
                    <a:moveTo>
                      <a:pt x="73538" y="10240"/>
                    </a:moveTo>
                    <a:lnTo>
                      <a:pt x="67579" y="10240"/>
                    </a:lnTo>
                    <a:lnTo>
                      <a:pt x="73735" y="12428"/>
                    </a:lnTo>
                    <a:lnTo>
                      <a:pt x="73538" y="10240"/>
                    </a:lnTo>
                    <a:close/>
                  </a:path>
                  <a:path w="73735" h="15863">
                    <a:moveTo>
                      <a:pt x="72615" y="0"/>
                    </a:moveTo>
                    <a:lnTo>
                      <a:pt x="67411" y="879"/>
                    </a:lnTo>
                    <a:lnTo>
                      <a:pt x="72694" y="879"/>
                    </a:lnTo>
                    <a:lnTo>
                      <a:pt x="72615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44" name="object 1490"/>
              <p:cNvSpPr/>
              <p:nvPr/>
            </p:nvSpPr>
            <p:spPr>
              <a:xfrm>
                <a:off x="9229553" y="5394786"/>
                <a:ext cx="647" cy="412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680">
                    <a:moveTo>
                      <a:pt x="0" y="340"/>
                    </a:moveTo>
                    <a:lnTo>
                      <a:pt x="1068" y="340"/>
                    </a:lnTo>
                  </a:path>
                </a:pathLst>
              </a:custGeom>
              <a:ln w="3175">
                <a:solidFill>
                  <a:srgbClr val="E6E7E7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45" name="object 1491"/>
              <p:cNvSpPr/>
              <p:nvPr/>
            </p:nvSpPr>
            <p:spPr>
              <a:xfrm>
                <a:off x="9130972" y="5686747"/>
                <a:ext cx="93958" cy="10445"/>
              </a:xfrm>
              <a:custGeom>
                <a:avLst/>
                <a:gdLst/>
                <a:ahLst/>
                <a:cxnLst/>
                <a:rect l="l" t="t" r="r" b="b"/>
                <a:pathLst>
                  <a:path w="155031" h="17235">
                    <a:moveTo>
                      <a:pt x="89379" y="0"/>
                    </a:moveTo>
                    <a:lnTo>
                      <a:pt x="50909" y="1147"/>
                    </a:lnTo>
                    <a:lnTo>
                      <a:pt x="3033" y="4804"/>
                    </a:lnTo>
                    <a:lnTo>
                      <a:pt x="0" y="17235"/>
                    </a:lnTo>
                    <a:lnTo>
                      <a:pt x="63581" y="13478"/>
                    </a:lnTo>
                    <a:lnTo>
                      <a:pt x="105821" y="13322"/>
                    </a:lnTo>
                    <a:lnTo>
                      <a:pt x="117806" y="13021"/>
                    </a:lnTo>
                    <a:lnTo>
                      <a:pt x="129184" y="12476"/>
                    </a:lnTo>
                    <a:lnTo>
                      <a:pt x="140218" y="11618"/>
                    </a:lnTo>
                    <a:lnTo>
                      <a:pt x="148121" y="10805"/>
                    </a:lnTo>
                    <a:lnTo>
                      <a:pt x="155031" y="10376"/>
                    </a:lnTo>
                    <a:lnTo>
                      <a:pt x="154695" y="2837"/>
                    </a:lnTo>
                    <a:lnTo>
                      <a:pt x="147241" y="2837"/>
                    </a:lnTo>
                    <a:lnTo>
                      <a:pt x="142529" y="2617"/>
                    </a:lnTo>
                    <a:lnTo>
                      <a:pt x="129862" y="1822"/>
                    </a:lnTo>
                    <a:lnTo>
                      <a:pt x="117193" y="854"/>
                    </a:lnTo>
                    <a:lnTo>
                      <a:pt x="103027" y="227"/>
                    </a:lnTo>
                    <a:lnTo>
                      <a:pt x="89379" y="0"/>
                    </a:lnTo>
                    <a:close/>
                  </a:path>
                  <a:path w="155031" h="17235">
                    <a:moveTo>
                      <a:pt x="154675" y="2408"/>
                    </a:moveTo>
                    <a:lnTo>
                      <a:pt x="147241" y="2837"/>
                    </a:lnTo>
                    <a:lnTo>
                      <a:pt x="154695" y="2837"/>
                    </a:lnTo>
                    <a:lnTo>
                      <a:pt x="154675" y="2408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46" name="object 1493"/>
              <p:cNvSpPr/>
              <p:nvPr/>
            </p:nvSpPr>
            <p:spPr>
              <a:xfrm>
                <a:off x="9130968" y="5550960"/>
                <a:ext cx="248902" cy="15299"/>
              </a:xfrm>
              <a:custGeom>
                <a:avLst/>
                <a:gdLst/>
                <a:ahLst/>
                <a:cxnLst/>
                <a:rect l="l" t="t" r="r" b="b"/>
                <a:pathLst>
                  <a:path w="410689" h="25243">
                    <a:moveTo>
                      <a:pt x="4424" y="11467"/>
                    </a:moveTo>
                    <a:lnTo>
                      <a:pt x="0" y="24020"/>
                    </a:lnTo>
                    <a:lnTo>
                      <a:pt x="38084" y="25164"/>
                    </a:lnTo>
                    <a:lnTo>
                      <a:pt x="52957" y="25243"/>
                    </a:lnTo>
                    <a:lnTo>
                      <a:pt x="66718" y="24845"/>
                    </a:lnTo>
                    <a:lnTo>
                      <a:pt x="79573" y="24113"/>
                    </a:lnTo>
                    <a:lnTo>
                      <a:pt x="103420" y="22228"/>
                    </a:lnTo>
                    <a:lnTo>
                      <a:pt x="114776" y="21368"/>
                    </a:lnTo>
                    <a:lnTo>
                      <a:pt x="120331" y="21025"/>
                    </a:lnTo>
                    <a:lnTo>
                      <a:pt x="133023" y="20543"/>
                    </a:lnTo>
                    <a:lnTo>
                      <a:pt x="255999" y="20451"/>
                    </a:lnTo>
                    <a:lnTo>
                      <a:pt x="262093" y="19712"/>
                    </a:lnTo>
                    <a:lnTo>
                      <a:pt x="348749" y="19712"/>
                    </a:lnTo>
                    <a:lnTo>
                      <a:pt x="360748" y="18659"/>
                    </a:lnTo>
                    <a:lnTo>
                      <a:pt x="373409" y="17032"/>
                    </a:lnTo>
                    <a:lnTo>
                      <a:pt x="403914" y="12313"/>
                    </a:lnTo>
                    <a:lnTo>
                      <a:pt x="410689" y="11936"/>
                    </a:lnTo>
                    <a:lnTo>
                      <a:pt x="40062" y="11921"/>
                    </a:lnTo>
                    <a:lnTo>
                      <a:pt x="4424" y="11467"/>
                    </a:lnTo>
                    <a:close/>
                  </a:path>
                  <a:path w="410689" h="25243">
                    <a:moveTo>
                      <a:pt x="255999" y="20451"/>
                    </a:moveTo>
                    <a:lnTo>
                      <a:pt x="145707" y="20451"/>
                    </a:lnTo>
                    <a:lnTo>
                      <a:pt x="158385" y="20665"/>
                    </a:lnTo>
                    <a:lnTo>
                      <a:pt x="171059" y="21099"/>
                    </a:lnTo>
                    <a:lnTo>
                      <a:pt x="183764" y="21668"/>
                    </a:lnTo>
                    <a:lnTo>
                      <a:pt x="195316" y="22229"/>
                    </a:lnTo>
                    <a:lnTo>
                      <a:pt x="221749" y="23316"/>
                    </a:lnTo>
                    <a:lnTo>
                      <a:pt x="237955" y="22679"/>
                    </a:lnTo>
                    <a:lnTo>
                      <a:pt x="255999" y="20451"/>
                    </a:lnTo>
                    <a:close/>
                  </a:path>
                  <a:path w="410689" h="25243">
                    <a:moveTo>
                      <a:pt x="348749" y="19712"/>
                    </a:moveTo>
                    <a:lnTo>
                      <a:pt x="262093" y="19712"/>
                    </a:lnTo>
                    <a:lnTo>
                      <a:pt x="272131" y="19939"/>
                    </a:lnTo>
                    <a:lnTo>
                      <a:pt x="285059" y="21668"/>
                    </a:lnTo>
                    <a:lnTo>
                      <a:pt x="297814" y="22342"/>
                    </a:lnTo>
                    <a:lnTo>
                      <a:pt x="310428" y="22228"/>
                    </a:lnTo>
                    <a:lnTo>
                      <a:pt x="322933" y="21589"/>
                    </a:lnTo>
                    <a:lnTo>
                      <a:pt x="347747" y="19800"/>
                    </a:lnTo>
                    <a:lnTo>
                      <a:pt x="348749" y="19712"/>
                    </a:lnTo>
                    <a:close/>
                  </a:path>
                  <a:path w="410689" h="25243">
                    <a:moveTo>
                      <a:pt x="191903" y="7307"/>
                    </a:moveTo>
                    <a:lnTo>
                      <a:pt x="143133" y="8380"/>
                    </a:lnTo>
                    <a:lnTo>
                      <a:pt x="104685" y="10635"/>
                    </a:lnTo>
                    <a:lnTo>
                      <a:pt x="90939" y="11301"/>
                    </a:lnTo>
                    <a:lnTo>
                      <a:pt x="77667" y="11718"/>
                    </a:lnTo>
                    <a:lnTo>
                      <a:pt x="64807" y="11932"/>
                    </a:lnTo>
                    <a:lnTo>
                      <a:pt x="410688" y="11932"/>
                    </a:lnTo>
                    <a:lnTo>
                      <a:pt x="409916" y="7611"/>
                    </a:lnTo>
                    <a:lnTo>
                      <a:pt x="306810" y="7611"/>
                    </a:lnTo>
                    <a:lnTo>
                      <a:pt x="191903" y="7307"/>
                    </a:lnTo>
                    <a:close/>
                  </a:path>
                  <a:path w="410689" h="25243">
                    <a:moveTo>
                      <a:pt x="402626" y="0"/>
                    </a:moveTo>
                    <a:lnTo>
                      <a:pt x="389422" y="806"/>
                    </a:lnTo>
                    <a:lnTo>
                      <a:pt x="385339" y="1361"/>
                    </a:lnTo>
                    <a:lnTo>
                      <a:pt x="360282" y="5345"/>
                    </a:lnTo>
                    <a:lnTo>
                      <a:pt x="347692" y="7001"/>
                    </a:lnTo>
                    <a:lnTo>
                      <a:pt x="333884" y="7303"/>
                    </a:lnTo>
                    <a:lnTo>
                      <a:pt x="306810" y="7611"/>
                    </a:lnTo>
                    <a:lnTo>
                      <a:pt x="409916" y="7611"/>
                    </a:lnTo>
                    <a:lnTo>
                      <a:pt x="408668" y="617"/>
                    </a:lnTo>
                    <a:lnTo>
                      <a:pt x="402626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47" name="object 1494"/>
              <p:cNvSpPr/>
              <p:nvPr/>
            </p:nvSpPr>
            <p:spPr>
              <a:xfrm>
                <a:off x="9249257" y="5578967"/>
                <a:ext cx="133047" cy="12305"/>
              </a:xfrm>
              <a:custGeom>
                <a:avLst/>
                <a:gdLst/>
                <a:ahLst/>
                <a:cxnLst/>
                <a:rect l="l" t="t" r="r" b="b"/>
                <a:pathLst>
                  <a:path w="219527" h="20303">
                    <a:moveTo>
                      <a:pt x="219527" y="13708"/>
                    </a:moveTo>
                    <a:lnTo>
                      <a:pt x="39033" y="13708"/>
                    </a:lnTo>
                    <a:lnTo>
                      <a:pt x="51618" y="14450"/>
                    </a:lnTo>
                    <a:lnTo>
                      <a:pt x="64139" y="16146"/>
                    </a:lnTo>
                    <a:lnTo>
                      <a:pt x="76596" y="18891"/>
                    </a:lnTo>
                    <a:lnTo>
                      <a:pt x="81704" y="20303"/>
                    </a:lnTo>
                    <a:lnTo>
                      <a:pt x="85484" y="19748"/>
                    </a:lnTo>
                    <a:lnTo>
                      <a:pt x="126324" y="16538"/>
                    </a:lnTo>
                    <a:lnTo>
                      <a:pt x="213097" y="16234"/>
                    </a:lnTo>
                    <a:lnTo>
                      <a:pt x="215396" y="15989"/>
                    </a:lnTo>
                    <a:lnTo>
                      <a:pt x="219365" y="14533"/>
                    </a:lnTo>
                    <a:lnTo>
                      <a:pt x="219527" y="13708"/>
                    </a:lnTo>
                    <a:close/>
                  </a:path>
                  <a:path w="219527" h="20303">
                    <a:moveTo>
                      <a:pt x="213097" y="16234"/>
                    </a:moveTo>
                    <a:lnTo>
                      <a:pt x="151878" y="16234"/>
                    </a:lnTo>
                    <a:lnTo>
                      <a:pt x="164970" y="16481"/>
                    </a:lnTo>
                    <a:lnTo>
                      <a:pt x="177444" y="17696"/>
                    </a:lnTo>
                    <a:lnTo>
                      <a:pt x="190082" y="17947"/>
                    </a:lnTo>
                    <a:lnTo>
                      <a:pt x="202818" y="17331"/>
                    </a:lnTo>
                    <a:lnTo>
                      <a:pt x="213097" y="16234"/>
                    </a:lnTo>
                    <a:close/>
                  </a:path>
                  <a:path w="219527" h="20303">
                    <a:moveTo>
                      <a:pt x="0" y="1612"/>
                    </a:moveTo>
                    <a:lnTo>
                      <a:pt x="73" y="15685"/>
                    </a:lnTo>
                    <a:lnTo>
                      <a:pt x="7853" y="15266"/>
                    </a:lnTo>
                    <a:lnTo>
                      <a:pt x="13664" y="14701"/>
                    </a:lnTo>
                    <a:lnTo>
                      <a:pt x="26382" y="13824"/>
                    </a:lnTo>
                    <a:lnTo>
                      <a:pt x="219527" y="13708"/>
                    </a:lnTo>
                    <a:lnTo>
                      <a:pt x="220904" y="6711"/>
                    </a:lnTo>
                    <a:lnTo>
                      <a:pt x="217784" y="5465"/>
                    </a:lnTo>
                    <a:lnTo>
                      <a:pt x="214642" y="5465"/>
                    </a:lnTo>
                    <a:lnTo>
                      <a:pt x="202138" y="5340"/>
                    </a:lnTo>
                    <a:lnTo>
                      <a:pt x="200183" y="5202"/>
                    </a:lnTo>
                    <a:lnTo>
                      <a:pt x="89469" y="5202"/>
                    </a:lnTo>
                    <a:lnTo>
                      <a:pt x="80308" y="4617"/>
                    </a:lnTo>
                    <a:lnTo>
                      <a:pt x="7308" y="4617"/>
                    </a:lnTo>
                    <a:lnTo>
                      <a:pt x="0" y="1612"/>
                    </a:lnTo>
                    <a:close/>
                  </a:path>
                  <a:path w="219527" h="20303">
                    <a:moveTo>
                      <a:pt x="217574" y="5382"/>
                    </a:moveTo>
                    <a:lnTo>
                      <a:pt x="214642" y="5465"/>
                    </a:lnTo>
                    <a:lnTo>
                      <a:pt x="217784" y="5465"/>
                    </a:lnTo>
                    <a:lnTo>
                      <a:pt x="217574" y="5382"/>
                    </a:lnTo>
                    <a:close/>
                  </a:path>
                  <a:path w="219527" h="20303">
                    <a:moveTo>
                      <a:pt x="139778" y="0"/>
                    </a:moveTo>
                    <a:lnTo>
                      <a:pt x="127228" y="311"/>
                    </a:lnTo>
                    <a:lnTo>
                      <a:pt x="114616" y="1857"/>
                    </a:lnTo>
                    <a:lnTo>
                      <a:pt x="102002" y="4018"/>
                    </a:lnTo>
                    <a:lnTo>
                      <a:pt x="89469" y="5202"/>
                    </a:lnTo>
                    <a:lnTo>
                      <a:pt x="200183" y="5202"/>
                    </a:lnTo>
                    <a:lnTo>
                      <a:pt x="189666" y="4459"/>
                    </a:lnTo>
                    <a:lnTo>
                      <a:pt x="164753" y="1752"/>
                    </a:lnTo>
                    <a:lnTo>
                      <a:pt x="152281" y="590"/>
                    </a:lnTo>
                    <a:lnTo>
                      <a:pt x="139778" y="0"/>
                    </a:lnTo>
                    <a:close/>
                  </a:path>
                  <a:path w="219527" h="20303">
                    <a:moveTo>
                      <a:pt x="38276" y="249"/>
                    </a:moveTo>
                    <a:lnTo>
                      <a:pt x="26123" y="1134"/>
                    </a:lnTo>
                    <a:lnTo>
                      <a:pt x="14118" y="3095"/>
                    </a:lnTo>
                    <a:lnTo>
                      <a:pt x="7308" y="4617"/>
                    </a:lnTo>
                    <a:lnTo>
                      <a:pt x="80308" y="4617"/>
                    </a:lnTo>
                    <a:lnTo>
                      <a:pt x="76982" y="4405"/>
                    </a:lnTo>
                    <a:lnTo>
                      <a:pt x="63571" y="1849"/>
                    </a:lnTo>
                    <a:lnTo>
                      <a:pt x="50714" y="475"/>
                    </a:lnTo>
                    <a:lnTo>
                      <a:pt x="38276" y="249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48" name="object 1495"/>
              <p:cNvSpPr/>
              <p:nvPr/>
            </p:nvSpPr>
            <p:spPr>
              <a:xfrm>
                <a:off x="9262137" y="5536065"/>
                <a:ext cx="41496" cy="11911"/>
              </a:xfrm>
              <a:custGeom>
                <a:avLst/>
                <a:gdLst/>
                <a:ahLst/>
                <a:cxnLst/>
                <a:rect l="l" t="t" r="r" b="b"/>
                <a:pathLst>
                  <a:path w="68469" h="19653">
                    <a:moveTo>
                      <a:pt x="3591" y="0"/>
                    </a:moveTo>
                    <a:lnTo>
                      <a:pt x="57671" y="19255"/>
                    </a:lnTo>
                    <a:lnTo>
                      <a:pt x="62343" y="19653"/>
                    </a:lnTo>
                    <a:lnTo>
                      <a:pt x="66867" y="15779"/>
                    </a:lnTo>
                    <a:lnTo>
                      <a:pt x="68469" y="9120"/>
                    </a:lnTo>
                    <a:lnTo>
                      <a:pt x="63181" y="8251"/>
                    </a:lnTo>
                    <a:lnTo>
                      <a:pt x="60479" y="7392"/>
                    </a:lnTo>
                    <a:lnTo>
                      <a:pt x="48030" y="4939"/>
                    </a:lnTo>
                    <a:lnTo>
                      <a:pt x="35325" y="4490"/>
                    </a:lnTo>
                    <a:lnTo>
                      <a:pt x="22983" y="4324"/>
                    </a:lnTo>
                    <a:lnTo>
                      <a:pt x="7968" y="3518"/>
                    </a:lnTo>
                    <a:lnTo>
                      <a:pt x="3591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49" name="object 1510"/>
              <p:cNvSpPr/>
              <p:nvPr/>
            </p:nvSpPr>
            <p:spPr>
              <a:xfrm>
                <a:off x="9973506" y="4892393"/>
                <a:ext cx="133881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220904" h="20088">
                    <a:moveTo>
                      <a:pt x="154741" y="16304"/>
                    </a:moveTo>
                    <a:lnTo>
                      <a:pt x="75878" y="16304"/>
                    </a:lnTo>
                    <a:lnTo>
                      <a:pt x="88814" y="16331"/>
                    </a:lnTo>
                    <a:lnTo>
                      <a:pt x="101056" y="16670"/>
                    </a:lnTo>
                    <a:lnTo>
                      <a:pt x="112789" y="17321"/>
                    </a:lnTo>
                    <a:lnTo>
                      <a:pt x="124198" y="18282"/>
                    </a:lnTo>
                    <a:lnTo>
                      <a:pt x="135430" y="19533"/>
                    </a:lnTo>
                    <a:lnTo>
                      <a:pt x="139189" y="20088"/>
                    </a:lnTo>
                    <a:lnTo>
                      <a:pt x="142435" y="19187"/>
                    </a:lnTo>
                    <a:lnTo>
                      <a:pt x="154741" y="16304"/>
                    </a:lnTo>
                    <a:close/>
                  </a:path>
                  <a:path w="220904" h="20088">
                    <a:moveTo>
                      <a:pt x="3329" y="5167"/>
                    </a:moveTo>
                    <a:lnTo>
                      <a:pt x="0" y="6496"/>
                    </a:lnTo>
                    <a:lnTo>
                      <a:pt x="1541" y="14309"/>
                    </a:lnTo>
                    <a:lnTo>
                      <a:pt x="5497" y="15763"/>
                    </a:lnTo>
                    <a:lnTo>
                      <a:pt x="8826" y="16171"/>
                    </a:lnTo>
                    <a:lnTo>
                      <a:pt x="21869" y="17382"/>
                    </a:lnTo>
                    <a:lnTo>
                      <a:pt x="34725" y="17755"/>
                    </a:lnTo>
                    <a:lnTo>
                      <a:pt x="62062" y="16591"/>
                    </a:lnTo>
                    <a:lnTo>
                      <a:pt x="75878" y="16304"/>
                    </a:lnTo>
                    <a:lnTo>
                      <a:pt x="154741" y="16304"/>
                    </a:lnTo>
                    <a:lnTo>
                      <a:pt x="154883" y="16271"/>
                    </a:lnTo>
                    <a:lnTo>
                      <a:pt x="167394" y="14423"/>
                    </a:lnTo>
                    <a:lnTo>
                      <a:pt x="179969" y="13544"/>
                    </a:lnTo>
                    <a:lnTo>
                      <a:pt x="220831" y="13539"/>
                    </a:lnTo>
                    <a:lnTo>
                      <a:pt x="220880" y="5308"/>
                    </a:lnTo>
                    <a:lnTo>
                      <a:pt x="9372" y="5308"/>
                    </a:lnTo>
                    <a:lnTo>
                      <a:pt x="3329" y="5167"/>
                    </a:lnTo>
                    <a:close/>
                  </a:path>
                  <a:path w="220904" h="20088">
                    <a:moveTo>
                      <a:pt x="220831" y="13539"/>
                    </a:moveTo>
                    <a:lnTo>
                      <a:pt x="192610" y="13539"/>
                    </a:lnTo>
                    <a:lnTo>
                      <a:pt x="205318" y="14309"/>
                    </a:lnTo>
                    <a:lnTo>
                      <a:pt x="213051" y="15051"/>
                    </a:lnTo>
                    <a:lnTo>
                      <a:pt x="220820" y="15470"/>
                    </a:lnTo>
                    <a:lnTo>
                      <a:pt x="220831" y="13539"/>
                    </a:lnTo>
                    <a:close/>
                  </a:path>
                  <a:path w="220904" h="20088">
                    <a:moveTo>
                      <a:pt x="83371" y="0"/>
                    </a:moveTo>
                    <a:lnTo>
                      <a:pt x="70701" y="412"/>
                    </a:lnTo>
                    <a:lnTo>
                      <a:pt x="58227" y="1428"/>
                    </a:lnTo>
                    <a:lnTo>
                      <a:pt x="33683" y="4025"/>
                    </a:lnTo>
                    <a:lnTo>
                      <a:pt x="21521" y="4986"/>
                    </a:lnTo>
                    <a:lnTo>
                      <a:pt x="9372" y="5308"/>
                    </a:lnTo>
                    <a:lnTo>
                      <a:pt x="220880" y="5308"/>
                    </a:lnTo>
                    <a:lnTo>
                      <a:pt x="220882" y="5005"/>
                    </a:lnTo>
                    <a:lnTo>
                      <a:pt x="134409" y="5005"/>
                    </a:lnTo>
                    <a:lnTo>
                      <a:pt x="121872" y="4201"/>
                    </a:lnTo>
                    <a:lnTo>
                      <a:pt x="109483" y="2223"/>
                    </a:lnTo>
                    <a:lnTo>
                      <a:pt x="96283" y="500"/>
                    </a:lnTo>
                    <a:lnTo>
                      <a:pt x="83371" y="0"/>
                    </a:lnTo>
                    <a:close/>
                  </a:path>
                  <a:path w="220904" h="20088">
                    <a:moveTo>
                      <a:pt x="184592" y="56"/>
                    </a:moveTo>
                    <a:lnTo>
                      <a:pt x="172061" y="59"/>
                    </a:lnTo>
                    <a:lnTo>
                      <a:pt x="159499" y="1228"/>
                    </a:lnTo>
                    <a:lnTo>
                      <a:pt x="146888" y="3576"/>
                    </a:lnTo>
                    <a:lnTo>
                      <a:pt x="134409" y="5005"/>
                    </a:lnTo>
                    <a:lnTo>
                      <a:pt x="220882" y="5005"/>
                    </a:lnTo>
                    <a:lnTo>
                      <a:pt x="220886" y="4402"/>
                    </a:lnTo>
                    <a:lnTo>
                      <a:pt x="213585" y="4402"/>
                    </a:lnTo>
                    <a:lnTo>
                      <a:pt x="209637" y="3502"/>
                    </a:lnTo>
                    <a:lnTo>
                      <a:pt x="197111" y="1208"/>
                    </a:lnTo>
                    <a:lnTo>
                      <a:pt x="184592" y="56"/>
                    </a:lnTo>
                    <a:close/>
                  </a:path>
                  <a:path w="220904" h="20088">
                    <a:moveTo>
                      <a:pt x="220904" y="1397"/>
                    </a:moveTo>
                    <a:lnTo>
                      <a:pt x="213585" y="4402"/>
                    </a:lnTo>
                    <a:lnTo>
                      <a:pt x="220886" y="4402"/>
                    </a:lnTo>
                    <a:lnTo>
                      <a:pt x="220904" y="1397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50" name="object 1511"/>
              <p:cNvSpPr/>
              <p:nvPr/>
            </p:nvSpPr>
            <p:spPr>
              <a:xfrm>
                <a:off x="10451570" y="4871871"/>
                <a:ext cx="62152" cy="9510"/>
              </a:xfrm>
              <a:custGeom>
                <a:avLst/>
                <a:gdLst/>
                <a:ahLst/>
                <a:cxnLst/>
                <a:rect l="l" t="t" r="r" b="b"/>
                <a:pathLst>
                  <a:path w="102551" h="15692">
                    <a:moveTo>
                      <a:pt x="6439" y="6628"/>
                    </a:moveTo>
                    <a:lnTo>
                      <a:pt x="0" y="10805"/>
                    </a:lnTo>
                    <a:lnTo>
                      <a:pt x="9825" y="15692"/>
                    </a:lnTo>
                    <a:lnTo>
                      <a:pt x="20731" y="14841"/>
                    </a:lnTo>
                    <a:lnTo>
                      <a:pt x="29793" y="14841"/>
                    </a:lnTo>
                    <a:lnTo>
                      <a:pt x="29800" y="13538"/>
                    </a:lnTo>
                    <a:lnTo>
                      <a:pt x="76103" y="13538"/>
                    </a:lnTo>
                    <a:lnTo>
                      <a:pt x="80598" y="13493"/>
                    </a:lnTo>
                    <a:lnTo>
                      <a:pt x="93075" y="13203"/>
                    </a:lnTo>
                    <a:lnTo>
                      <a:pt x="102447" y="13203"/>
                    </a:lnTo>
                    <a:lnTo>
                      <a:pt x="102461" y="11476"/>
                    </a:lnTo>
                    <a:lnTo>
                      <a:pt x="13580" y="11476"/>
                    </a:lnTo>
                    <a:lnTo>
                      <a:pt x="6439" y="6628"/>
                    </a:lnTo>
                    <a:close/>
                  </a:path>
                  <a:path w="102551" h="15692">
                    <a:moveTo>
                      <a:pt x="29790" y="15402"/>
                    </a:moveTo>
                    <a:lnTo>
                      <a:pt x="27454" y="15402"/>
                    </a:lnTo>
                    <a:lnTo>
                      <a:pt x="29789" y="15538"/>
                    </a:lnTo>
                    <a:lnTo>
                      <a:pt x="29790" y="15402"/>
                    </a:lnTo>
                    <a:close/>
                  </a:path>
                  <a:path w="102551" h="15692">
                    <a:moveTo>
                      <a:pt x="29793" y="14841"/>
                    </a:moveTo>
                    <a:lnTo>
                      <a:pt x="20731" y="14841"/>
                    </a:lnTo>
                    <a:lnTo>
                      <a:pt x="25056" y="15507"/>
                    </a:lnTo>
                    <a:lnTo>
                      <a:pt x="27454" y="15402"/>
                    </a:lnTo>
                    <a:lnTo>
                      <a:pt x="29790" y="15402"/>
                    </a:lnTo>
                    <a:lnTo>
                      <a:pt x="29793" y="14841"/>
                    </a:lnTo>
                    <a:close/>
                  </a:path>
                  <a:path w="102551" h="15692">
                    <a:moveTo>
                      <a:pt x="102447" y="13203"/>
                    </a:moveTo>
                    <a:lnTo>
                      <a:pt x="93075" y="13203"/>
                    </a:lnTo>
                    <a:lnTo>
                      <a:pt x="102436" y="14596"/>
                    </a:lnTo>
                    <a:lnTo>
                      <a:pt x="102447" y="13203"/>
                    </a:lnTo>
                    <a:close/>
                  </a:path>
                  <a:path w="102551" h="15692">
                    <a:moveTo>
                      <a:pt x="76103" y="13538"/>
                    </a:moveTo>
                    <a:lnTo>
                      <a:pt x="29800" y="13538"/>
                    </a:lnTo>
                    <a:lnTo>
                      <a:pt x="67903" y="13621"/>
                    </a:lnTo>
                    <a:lnTo>
                      <a:pt x="76103" y="13538"/>
                    </a:lnTo>
                    <a:close/>
                  </a:path>
                  <a:path w="102551" h="15692">
                    <a:moveTo>
                      <a:pt x="75562" y="1799"/>
                    </a:moveTo>
                    <a:lnTo>
                      <a:pt x="62963" y="2110"/>
                    </a:lnTo>
                    <a:lnTo>
                      <a:pt x="50439" y="3373"/>
                    </a:lnTo>
                    <a:lnTo>
                      <a:pt x="37976" y="5412"/>
                    </a:lnTo>
                    <a:lnTo>
                      <a:pt x="24774" y="8230"/>
                    </a:lnTo>
                    <a:lnTo>
                      <a:pt x="22397" y="8460"/>
                    </a:lnTo>
                    <a:lnTo>
                      <a:pt x="13580" y="11476"/>
                    </a:lnTo>
                    <a:lnTo>
                      <a:pt x="102461" y="11476"/>
                    </a:lnTo>
                    <a:lnTo>
                      <a:pt x="102526" y="3214"/>
                    </a:lnTo>
                    <a:lnTo>
                      <a:pt x="93484" y="3214"/>
                    </a:lnTo>
                    <a:lnTo>
                      <a:pt x="88248" y="2617"/>
                    </a:lnTo>
                    <a:lnTo>
                      <a:pt x="75562" y="1799"/>
                    </a:lnTo>
                    <a:close/>
                  </a:path>
                  <a:path w="102551" h="15692">
                    <a:moveTo>
                      <a:pt x="102551" y="0"/>
                    </a:moveTo>
                    <a:lnTo>
                      <a:pt x="93484" y="3214"/>
                    </a:lnTo>
                    <a:lnTo>
                      <a:pt x="102526" y="3214"/>
                    </a:lnTo>
                    <a:lnTo>
                      <a:pt x="102551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51" name="object 1561"/>
              <p:cNvSpPr/>
              <p:nvPr/>
            </p:nvSpPr>
            <p:spPr>
              <a:xfrm>
                <a:off x="11173238" y="5830759"/>
                <a:ext cx="87318" cy="93015"/>
              </a:xfrm>
              <a:custGeom>
                <a:avLst/>
                <a:gdLst/>
                <a:ahLst/>
                <a:cxnLst/>
                <a:rect l="l" t="t" r="r" b="b"/>
                <a:pathLst>
                  <a:path w="144074" h="153475">
                    <a:moveTo>
                      <a:pt x="75382" y="0"/>
                    </a:moveTo>
                    <a:lnTo>
                      <a:pt x="33419" y="12595"/>
                    </a:lnTo>
                    <a:lnTo>
                      <a:pt x="26259" y="18510"/>
                    </a:lnTo>
                    <a:lnTo>
                      <a:pt x="25871" y="18876"/>
                    </a:lnTo>
                    <a:lnTo>
                      <a:pt x="1701" y="62280"/>
                    </a:lnTo>
                    <a:lnTo>
                      <a:pt x="0" y="88163"/>
                    </a:lnTo>
                    <a:lnTo>
                      <a:pt x="1130" y="100129"/>
                    </a:lnTo>
                    <a:lnTo>
                      <a:pt x="21182" y="136350"/>
                    </a:lnTo>
                    <a:lnTo>
                      <a:pt x="61122" y="153144"/>
                    </a:lnTo>
                    <a:lnTo>
                      <a:pt x="73576" y="153475"/>
                    </a:lnTo>
                    <a:lnTo>
                      <a:pt x="86227" y="151657"/>
                    </a:lnTo>
                    <a:lnTo>
                      <a:pt x="98621" y="147874"/>
                    </a:lnTo>
                    <a:lnTo>
                      <a:pt x="110308" y="142316"/>
                    </a:lnTo>
                    <a:lnTo>
                      <a:pt x="118719" y="136604"/>
                    </a:lnTo>
                    <a:lnTo>
                      <a:pt x="67153" y="136604"/>
                    </a:lnTo>
                    <a:lnTo>
                      <a:pt x="55946" y="135071"/>
                    </a:lnTo>
                    <a:lnTo>
                      <a:pt x="16895" y="104462"/>
                    </a:lnTo>
                    <a:lnTo>
                      <a:pt x="12778" y="79267"/>
                    </a:lnTo>
                    <a:lnTo>
                      <a:pt x="14038" y="66951"/>
                    </a:lnTo>
                    <a:lnTo>
                      <a:pt x="32393" y="33273"/>
                    </a:lnTo>
                    <a:lnTo>
                      <a:pt x="75040" y="16658"/>
                    </a:lnTo>
                    <a:lnTo>
                      <a:pt x="121654" y="16658"/>
                    </a:lnTo>
                    <a:lnTo>
                      <a:pt x="112110" y="10121"/>
                    </a:lnTo>
                    <a:lnTo>
                      <a:pt x="99827" y="4460"/>
                    </a:lnTo>
                    <a:lnTo>
                      <a:pt x="87508" y="1157"/>
                    </a:lnTo>
                    <a:lnTo>
                      <a:pt x="75382" y="0"/>
                    </a:lnTo>
                    <a:close/>
                  </a:path>
                  <a:path w="144074" h="153475">
                    <a:moveTo>
                      <a:pt x="121654" y="16658"/>
                    </a:moveTo>
                    <a:lnTo>
                      <a:pt x="75040" y="16658"/>
                    </a:lnTo>
                    <a:lnTo>
                      <a:pt x="86711" y="18318"/>
                    </a:lnTo>
                    <a:lnTo>
                      <a:pt x="98232" y="22395"/>
                    </a:lnTo>
                    <a:lnTo>
                      <a:pt x="129023" y="53039"/>
                    </a:lnTo>
                    <a:lnTo>
                      <a:pt x="134506" y="76768"/>
                    </a:lnTo>
                    <a:lnTo>
                      <a:pt x="133546" y="88940"/>
                    </a:lnTo>
                    <a:lnTo>
                      <a:pt x="111233" y="121705"/>
                    </a:lnTo>
                    <a:lnTo>
                      <a:pt x="67153" y="136604"/>
                    </a:lnTo>
                    <a:lnTo>
                      <a:pt x="118719" y="136604"/>
                    </a:lnTo>
                    <a:lnTo>
                      <a:pt x="141127" y="101274"/>
                    </a:lnTo>
                    <a:lnTo>
                      <a:pt x="144074" y="76768"/>
                    </a:lnTo>
                    <a:lnTo>
                      <a:pt x="144025" y="66019"/>
                    </a:lnTo>
                    <a:lnTo>
                      <a:pt x="142519" y="50552"/>
                    </a:lnTo>
                    <a:lnTo>
                      <a:pt x="138547" y="37843"/>
                    </a:lnTo>
                    <a:lnTo>
                      <a:pt x="132340" y="27305"/>
                    </a:lnTo>
                    <a:lnTo>
                      <a:pt x="124126" y="18351"/>
                    </a:lnTo>
                    <a:lnTo>
                      <a:pt x="121654" y="16658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52" name="object 1562"/>
              <p:cNvSpPr/>
              <p:nvPr/>
            </p:nvSpPr>
            <p:spPr>
              <a:xfrm>
                <a:off x="11077458" y="5937142"/>
                <a:ext cx="78376" cy="80379"/>
              </a:xfrm>
              <a:custGeom>
                <a:avLst/>
                <a:gdLst/>
                <a:ahLst/>
                <a:cxnLst/>
                <a:rect l="l" t="t" r="r" b="b"/>
                <a:pathLst>
                  <a:path w="129321" h="132626">
                    <a:moveTo>
                      <a:pt x="73375" y="0"/>
                    </a:moveTo>
                    <a:lnTo>
                      <a:pt x="35579" y="9713"/>
                    </a:lnTo>
                    <a:lnTo>
                      <a:pt x="8232" y="39818"/>
                    </a:lnTo>
                    <a:lnTo>
                      <a:pt x="0" y="75808"/>
                    </a:lnTo>
                    <a:lnTo>
                      <a:pt x="990" y="86759"/>
                    </a:lnTo>
                    <a:lnTo>
                      <a:pt x="22856" y="119106"/>
                    </a:lnTo>
                    <a:lnTo>
                      <a:pt x="66651" y="132626"/>
                    </a:lnTo>
                    <a:lnTo>
                      <a:pt x="77436" y="131259"/>
                    </a:lnTo>
                    <a:lnTo>
                      <a:pt x="88541" y="127375"/>
                    </a:lnTo>
                    <a:lnTo>
                      <a:pt x="102326" y="119069"/>
                    </a:lnTo>
                    <a:lnTo>
                      <a:pt x="106081" y="116273"/>
                    </a:lnTo>
                    <a:lnTo>
                      <a:pt x="59157" y="116273"/>
                    </a:lnTo>
                    <a:lnTo>
                      <a:pt x="47651" y="114317"/>
                    </a:lnTo>
                    <a:lnTo>
                      <a:pt x="17063" y="89687"/>
                    </a:lnTo>
                    <a:lnTo>
                      <a:pt x="12248" y="66113"/>
                    </a:lnTo>
                    <a:lnTo>
                      <a:pt x="13896" y="54533"/>
                    </a:lnTo>
                    <a:lnTo>
                      <a:pt x="38509" y="21922"/>
                    </a:lnTo>
                    <a:lnTo>
                      <a:pt x="60801" y="14923"/>
                    </a:lnTo>
                    <a:lnTo>
                      <a:pt x="108210" y="14923"/>
                    </a:lnTo>
                    <a:lnTo>
                      <a:pt x="103478" y="9921"/>
                    </a:lnTo>
                    <a:lnTo>
                      <a:pt x="92978" y="3227"/>
                    </a:lnTo>
                    <a:lnTo>
                      <a:pt x="80556" y="16"/>
                    </a:lnTo>
                    <a:lnTo>
                      <a:pt x="73375" y="0"/>
                    </a:lnTo>
                    <a:close/>
                  </a:path>
                  <a:path w="129321" h="132626">
                    <a:moveTo>
                      <a:pt x="108210" y="14923"/>
                    </a:moveTo>
                    <a:lnTo>
                      <a:pt x="60801" y="14923"/>
                    </a:lnTo>
                    <a:lnTo>
                      <a:pt x="72610" y="15239"/>
                    </a:lnTo>
                    <a:lnTo>
                      <a:pt x="84324" y="18200"/>
                    </a:lnTo>
                    <a:lnTo>
                      <a:pt x="113952" y="45089"/>
                    </a:lnTo>
                    <a:lnTo>
                      <a:pt x="116963" y="56383"/>
                    </a:lnTo>
                    <a:lnTo>
                      <a:pt x="116668" y="68281"/>
                    </a:lnTo>
                    <a:lnTo>
                      <a:pt x="90646" y="107442"/>
                    </a:lnTo>
                    <a:lnTo>
                      <a:pt x="59157" y="116273"/>
                    </a:lnTo>
                    <a:lnTo>
                      <a:pt x="106081" y="116273"/>
                    </a:lnTo>
                    <a:lnTo>
                      <a:pt x="128954" y="78992"/>
                    </a:lnTo>
                    <a:lnTo>
                      <a:pt x="129321" y="73097"/>
                    </a:lnTo>
                    <a:lnTo>
                      <a:pt x="129195" y="67223"/>
                    </a:lnTo>
                    <a:lnTo>
                      <a:pt x="127971" y="54423"/>
                    </a:lnTo>
                    <a:lnTo>
                      <a:pt x="124831" y="42010"/>
                    </a:lnTo>
                    <a:lnTo>
                      <a:pt x="119655" y="30313"/>
                    </a:lnTo>
                    <a:lnTo>
                      <a:pt x="112291" y="19237"/>
                    </a:lnTo>
                    <a:lnTo>
                      <a:pt x="108210" y="14923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53" name="object 1596"/>
              <p:cNvSpPr/>
              <p:nvPr/>
            </p:nvSpPr>
            <p:spPr>
              <a:xfrm>
                <a:off x="11121613" y="5336471"/>
                <a:ext cx="271973" cy="101125"/>
              </a:xfrm>
              <a:custGeom>
                <a:avLst/>
                <a:gdLst/>
                <a:ahLst/>
                <a:cxnLst/>
                <a:rect l="l" t="t" r="r" b="b"/>
                <a:pathLst>
                  <a:path w="448756" h="166857">
                    <a:moveTo>
                      <a:pt x="448756" y="161936"/>
                    </a:moveTo>
                    <a:lnTo>
                      <a:pt x="439546" y="161936"/>
                    </a:lnTo>
                    <a:lnTo>
                      <a:pt x="447242" y="166857"/>
                    </a:lnTo>
                    <a:lnTo>
                      <a:pt x="448756" y="161936"/>
                    </a:lnTo>
                    <a:close/>
                  </a:path>
                  <a:path w="448756" h="166857">
                    <a:moveTo>
                      <a:pt x="129690" y="18014"/>
                    </a:moveTo>
                    <a:lnTo>
                      <a:pt x="12502" y="18014"/>
                    </a:lnTo>
                    <a:lnTo>
                      <a:pt x="25296" y="18034"/>
                    </a:lnTo>
                    <a:lnTo>
                      <a:pt x="37971" y="18967"/>
                    </a:lnTo>
                    <a:lnTo>
                      <a:pt x="50535" y="20661"/>
                    </a:lnTo>
                    <a:lnTo>
                      <a:pt x="62997" y="22961"/>
                    </a:lnTo>
                    <a:lnTo>
                      <a:pt x="75365" y="25714"/>
                    </a:lnTo>
                    <a:lnTo>
                      <a:pt x="100429" y="31929"/>
                    </a:lnTo>
                    <a:lnTo>
                      <a:pt x="138033" y="40594"/>
                    </a:lnTo>
                    <a:lnTo>
                      <a:pt x="185653" y="55791"/>
                    </a:lnTo>
                    <a:lnTo>
                      <a:pt x="232879" y="77130"/>
                    </a:lnTo>
                    <a:lnTo>
                      <a:pt x="244387" y="82069"/>
                    </a:lnTo>
                    <a:lnTo>
                      <a:pt x="255862" y="86781"/>
                    </a:lnTo>
                    <a:lnTo>
                      <a:pt x="267345" y="91229"/>
                    </a:lnTo>
                    <a:lnTo>
                      <a:pt x="280136" y="96414"/>
                    </a:lnTo>
                    <a:lnTo>
                      <a:pt x="292115" y="102182"/>
                    </a:lnTo>
                    <a:lnTo>
                      <a:pt x="303449" y="108374"/>
                    </a:lnTo>
                    <a:lnTo>
                      <a:pt x="314304" y="114833"/>
                    </a:lnTo>
                    <a:lnTo>
                      <a:pt x="335300" y="127949"/>
                    </a:lnTo>
                    <a:lnTo>
                      <a:pt x="345669" y="134226"/>
                    </a:lnTo>
                    <a:lnTo>
                      <a:pt x="383717" y="152636"/>
                    </a:lnTo>
                    <a:lnTo>
                      <a:pt x="430230" y="163381"/>
                    </a:lnTo>
                    <a:lnTo>
                      <a:pt x="439546" y="161936"/>
                    </a:lnTo>
                    <a:lnTo>
                      <a:pt x="448756" y="161936"/>
                    </a:lnTo>
                    <a:lnTo>
                      <a:pt x="450698" y="155622"/>
                    </a:lnTo>
                    <a:lnTo>
                      <a:pt x="443305" y="152428"/>
                    </a:lnTo>
                    <a:lnTo>
                      <a:pt x="438468" y="151172"/>
                    </a:lnTo>
                    <a:lnTo>
                      <a:pt x="426082" y="147599"/>
                    </a:lnTo>
                    <a:lnTo>
                      <a:pt x="390561" y="133510"/>
                    </a:lnTo>
                    <a:lnTo>
                      <a:pt x="356708" y="115997"/>
                    </a:lnTo>
                    <a:lnTo>
                      <a:pt x="312404" y="90947"/>
                    </a:lnTo>
                    <a:lnTo>
                      <a:pt x="301226" y="84899"/>
                    </a:lnTo>
                    <a:lnTo>
                      <a:pt x="265476" y="67633"/>
                    </a:lnTo>
                    <a:lnTo>
                      <a:pt x="229812" y="52211"/>
                    </a:lnTo>
                    <a:lnTo>
                      <a:pt x="183330" y="34499"/>
                    </a:lnTo>
                    <a:lnTo>
                      <a:pt x="134418" y="19194"/>
                    </a:lnTo>
                    <a:lnTo>
                      <a:pt x="129690" y="18014"/>
                    </a:lnTo>
                    <a:close/>
                  </a:path>
                  <a:path w="448756" h="166857">
                    <a:moveTo>
                      <a:pt x="20700" y="0"/>
                    </a:moveTo>
                    <a:lnTo>
                      <a:pt x="10310" y="2385"/>
                    </a:lnTo>
                    <a:lnTo>
                      <a:pt x="5183" y="5428"/>
                    </a:lnTo>
                    <a:lnTo>
                      <a:pt x="0" y="8171"/>
                    </a:lnTo>
                    <a:lnTo>
                      <a:pt x="2910" y="18820"/>
                    </a:lnTo>
                    <a:lnTo>
                      <a:pt x="8282" y="18171"/>
                    </a:lnTo>
                    <a:lnTo>
                      <a:pt x="12502" y="18014"/>
                    </a:lnTo>
                    <a:lnTo>
                      <a:pt x="129690" y="18014"/>
                    </a:lnTo>
                    <a:lnTo>
                      <a:pt x="121745" y="16029"/>
                    </a:lnTo>
                    <a:lnTo>
                      <a:pt x="84389" y="8383"/>
                    </a:lnTo>
                    <a:lnTo>
                      <a:pt x="35544" y="1120"/>
                    </a:lnTo>
                    <a:lnTo>
                      <a:pt x="20700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54" name="object 1603"/>
              <p:cNvSpPr/>
              <p:nvPr/>
            </p:nvSpPr>
            <p:spPr>
              <a:xfrm>
                <a:off x="11327139" y="5360115"/>
                <a:ext cx="85015" cy="37496"/>
              </a:xfrm>
              <a:custGeom>
                <a:avLst/>
                <a:gdLst/>
                <a:ahLst/>
                <a:cxnLst/>
                <a:rect l="l" t="t" r="r" b="b"/>
                <a:pathLst>
                  <a:path w="140275" h="61868">
                    <a:moveTo>
                      <a:pt x="24520" y="0"/>
                    </a:moveTo>
                    <a:lnTo>
                      <a:pt x="5343" y="45"/>
                    </a:lnTo>
                    <a:lnTo>
                      <a:pt x="0" y="4580"/>
                    </a:lnTo>
                    <a:lnTo>
                      <a:pt x="1871" y="10759"/>
                    </a:lnTo>
                    <a:lnTo>
                      <a:pt x="7012" y="13377"/>
                    </a:lnTo>
                    <a:lnTo>
                      <a:pt x="12111" y="14047"/>
                    </a:lnTo>
                    <a:lnTo>
                      <a:pt x="24845" y="16377"/>
                    </a:lnTo>
                    <a:lnTo>
                      <a:pt x="60770" y="29140"/>
                    </a:lnTo>
                    <a:lnTo>
                      <a:pt x="95194" y="45701"/>
                    </a:lnTo>
                    <a:lnTo>
                      <a:pt x="106761" y="50985"/>
                    </a:lnTo>
                    <a:lnTo>
                      <a:pt x="118526" y="55766"/>
                    </a:lnTo>
                    <a:lnTo>
                      <a:pt x="127312" y="58915"/>
                    </a:lnTo>
                    <a:lnTo>
                      <a:pt x="133971" y="61868"/>
                    </a:lnTo>
                    <a:lnTo>
                      <a:pt x="140275" y="51836"/>
                    </a:lnTo>
                    <a:lnTo>
                      <a:pt x="136244" y="45009"/>
                    </a:lnTo>
                    <a:lnTo>
                      <a:pt x="119519" y="36069"/>
                    </a:lnTo>
                    <a:lnTo>
                      <a:pt x="85225" y="18948"/>
                    </a:lnTo>
                    <a:lnTo>
                      <a:pt x="49558" y="5514"/>
                    </a:lnTo>
                    <a:lnTo>
                      <a:pt x="37190" y="2343"/>
                    </a:lnTo>
                    <a:lnTo>
                      <a:pt x="24520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56" name="object 1625"/>
              <p:cNvSpPr/>
              <p:nvPr/>
            </p:nvSpPr>
            <p:spPr>
              <a:xfrm>
                <a:off x="8888525" y="4883443"/>
                <a:ext cx="136432" cy="314562"/>
              </a:xfrm>
              <a:custGeom>
                <a:avLst/>
                <a:gdLst/>
                <a:ahLst/>
                <a:cxnLst/>
                <a:rect l="l" t="t" r="r" b="b"/>
                <a:pathLst>
                  <a:path w="225113" h="519028">
                    <a:moveTo>
                      <a:pt x="92526" y="0"/>
                    </a:moveTo>
                    <a:lnTo>
                      <a:pt x="49553" y="2179"/>
                    </a:lnTo>
                    <a:lnTo>
                      <a:pt x="0" y="7745"/>
                    </a:lnTo>
                    <a:lnTo>
                      <a:pt x="17559" y="519028"/>
                    </a:lnTo>
                    <a:lnTo>
                      <a:pt x="79002" y="519028"/>
                    </a:lnTo>
                    <a:lnTo>
                      <a:pt x="82604" y="325277"/>
                    </a:lnTo>
                    <a:lnTo>
                      <a:pt x="93712" y="324830"/>
                    </a:lnTo>
                    <a:lnTo>
                      <a:pt x="132670" y="316955"/>
                    </a:lnTo>
                    <a:lnTo>
                      <a:pt x="172957" y="299474"/>
                    </a:lnTo>
                    <a:lnTo>
                      <a:pt x="205419" y="272633"/>
                    </a:lnTo>
                    <a:lnTo>
                      <a:pt x="220449" y="238861"/>
                    </a:lnTo>
                    <a:lnTo>
                      <a:pt x="110373" y="238861"/>
                    </a:lnTo>
                    <a:lnTo>
                      <a:pt x="94609" y="238253"/>
                    </a:lnTo>
                    <a:lnTo>
                      <a:pt x="83413" y="201385"/>
                    </a:lnTo>
                    <a:lnTo>
                      <a:pt x="81991" y="150781"/>
                    </a:lnTo>
                    <a:lnTo>
                      <a:pt x="81117" y="105749"/>
                    </a:lnTo>
                    <a:lnTo>
                      <a:pt x="81127" y="74436"/>
                    </a:lnTo>
                    <a:lnTo>
                      <a:pt x="81279" y="70412"/>
                    </a:lnTo>
                    <a:lnTo>
                      <a:pt x="90602" y="69450"/>
                    </a:lnTo>
                    <a:lnTo>
                      <a:pt x="220521" y="69450"/>
                    </a:lnTo>
                    <a:lnTo>
                      <a:pt x="219646" y="60971"/>
                    </a:lnTo>
                    <a:lnTo>
                      <a:pt x="194965" y="22845"/>
                    </a:lnTo>
                    <a:lnTo>
                      <a:pt x="149053" y="4489"/>
                    </a:lnTo>
                    <a:lnTo>
                      <a:pt x="107073" y="145"/>
                    </a:lnTo>
                    <a:lnTo>
                      <a:pt x="92526" y="0"/>
                    </a:lnTo>
                    <a:close/>
                  </a:path>
                  <a:path w="225113" h="519028">
                    <a:moveTo>
                      <a:pt x="220521" y="69450"/>
                    </a:moveTo>
                    <a:lnTo>
                      <a:pt x="90602" y="69450"/>
                    </a:lnTo>
                    <a:lnTo>
                      <a:pt x="105429" y="69664"/>
                    </a:lnTo>
                    <a:lnTo>
                      <a:pt x="122318" y="71259"/>
                    </a:lnTo>
                    <a:lnTo>
                      <a:pt x="156007" y="93772"/>
                    </a:lnTo>
                    <a:lnTo>
                      <a:pt x="160421" y="133055"/>
                    </a:lnTo>
                    <a:lnTo>
                      <a:pt x="160434" y="150781"/>
                    </a:lnTo>
                    <a:lnTo>
                      <a:pt x="159825" y="166574"/>
                    </a:lnTo>
                    <a:lnTo>
                      <a:pt x="156176" y="205535"/>
                    </a:lnTo>
                    <a:lnTo>
                      <a:pt x="126952" y="236240"/>
                    </a:lnTo>
                    <a:lnTo>
                      <a:pt x="110373" y="238861"/>
                    </a:lnTo>
                    <a:lnTo>
                      <a:pt x="220449" y="238861"/>
                    </a:lnTo>
                    <a:lnTo>
                      <a:pt x="224410" y="189928"/>
                    </a:lnTo>
                    <a:lnTo>
                      <a:pt x="225113" y="150781"/>
                    </a:lnTo>
                    <a:lnTo>
                      <a:pt x="224984" y="140404"/>
                    </a:lnTo>
                    <a:lnTo>
                      <a:pt x="223274" y="101671"/>
                    </a:lnTo>
                    <a:lnTo>
                      <a:pt x="221036" y="74436"/>
                    </a:lnTo>
                    <a:lnTo>
                      <a:pt x="220521" y="69450"/>
                    </a:lnTo>
                    <a:close/>
                  </a:path>
                </a:pathLst>
              </a:custGeom>
              <a:solidFill>
                <a:srgbClr val="D43F36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57" name="object 1626"/>
              <p:cNvSpPr/>
              <p:nvPr/>
            </p:nvSpPr>
            <p:spPr>
              <a:xfrm>
                <a:off x="9051555" y="4886978"/>
                <a:ext cx="145945" cy="312004"/>
              </a:xfrm>
              <a:custGeom>
                <a:avLst/>
                <a:gdLst/>
                <a:ahLst/>
                <a:cxnLst/>
                <a:rect l="l" t="t" r="r" b="b"/>
                <a:pathLst>
                  <a:path w="240810" h="514806">
                    <a:moveTo>
                      <a:pt x="120843" y="0"/>
                    </a:moveTo>
                    <a:lnTo>
                      <a:pt x="50437" y="1684"/>
                    </a:lnTo>
                    <a:lnTo>
                      <a:pt x="11219" y="33232"/>
                    </a:lnTo>
                    <a:lnTo>
                      <a:pt x="959" y="72138"/>
                    </a:lnTo>
                    <a:lnTo>
                      <a:pt x="0" y="436456"/>
                    </a:lnTo>
                    <a:lnTo>
                      <a:pt x="723" y="450959"/>
                    </a:lnTo>
                    <a:lnTo>
                      <a:pt x="13415" y="487053"/>
                    </a:lnTo>
                    <a:lnTo>
                      <a:pt x="46586" y="509390"/>
                    </a:lnTo>
                    <a:lnTo>
                      <a:pt x="86610" y="513351"/>
                    </a:lnTo>
                    <a:lnTo>
                      <a:pt x="99777" y="513633"/>
                    </a:lnTo>
                    <a:lnTo>
                      <a:pt x="114688" y="514136"/>
                    </a:lnTo>
                    <a:lnTo>
                      <a:pt x="153350" y="514806"/>
                    </a:lnTo>
                    <a:lnTo>
                      <a:pt x="166244" y="514799"/>
                    </a:lnTo>
                    <a:lnTo>
                      <a:pt x="204208" y="510242"/>
                    </a:lnTo>
                    <a:lnTo>
                      <a:pt x="232001" y="480300"/>
                    </a:lnTo>
                    <a:lnTo>
                      <a:pt x="237410" y="457557"/>
                    </a:lnTo>
                    <a:lnTo>
                      <a:pt x="115172" y="457557"/>
                    </a:lnTo>
                    <a:lnTo>
                      <a:pt x="94267" y="456193"/>
                    </a:lnTo>
                    <a:lnTo>
                      <a:pt x="80973" y="452256"/>
                    </a:lnTo>
                    <a:lnTo>
                      <a:pt x="73586" y="444834"/>
                    </a:lnTo>
                    <a:lnTo>
                      <a:pt x="70403" y="433014"/>
                    </a:lnTo>
                    <a:lnTo>
                      <a:pt x="69721" y="415895"/>
                    </a:lnTo>
                    <a:lnTo>
                      <a:pt x="69812" y="391118"/>
                    </a:lnTo>
                    <a:lnTo>
                      <a:pt x="70643" y="222063"/>
                    </a:lnTo>
                    <a:lnTo>
                      <a:pt x="71303" y="110877"/>
                    </a:lnTo>
                    <a:lnTo>
                      <a:pt x="71668" y="69446"/>
                    </a:lnTo>
                    <a:lnTo>
                      <a:pt x="108845" y="43665"/>
                    </a:lnTo>
                    <a:lnTo>
                      <a:pt x="134602" y="43108"/>
                    </a:lnTo>
                    <a:lnTo>
                      <a:pt x="234715" y="43108"/>
                    </a:lnTo>
                    <a:lnTo>
                      <a:pt x="230466" y="34667"/>
                    </a:lnTo>
                    <a:lnTo>
                      <a:pt x="190772" y="5061"/>
                    </a:lnTo>
                    <a:lnTo>
                      <a:pt x="140613" y="329"/>
                    </a:lnTo>
                    <a:lnTo>
                      <a:pt x="131212" y="112"/>
                    </a:lnTo>
                    <a:lnTo>
                      <a:pt x="120843" y="0"/>
                    </a:lnTo>
                    <a:close/>
                  </a:path>
                  <a:path w="240810" h="514806">
                    <a:moveTo>
                      <a:pt x="234715" y="43108"/>
                    </a:moveTo>
                    <a:lnTo>
                      <a:pt x="134602" y="43108"/>
                    </a:lnTo>
                    <a:lnTo>
                      <a:pt x="148718" y="44985"/>
                    </a:lnTo>
                    <a:lnTo>
                      <a:pt x="158902" y="50073"/>
                    </a:lnTo>
                    <a:lnTo>
                      <a:pt x="168928" y="96404"/>
                    </a:lnTo>
                    <a:lnTo>
                      <a:pt x="170220" y="136348"/>
                    </a:lnTo>
                    <a:lnTo>
                      <a:pt x="171160" y="188879"/>
                    </a:lnTo>
                    <a:lnTo>
                      <a:pt x="171430" y="274471"/>
                    </a:lnTo>
                    <a:lnTo>
                      <a:pt x="171512" y="302898"/>
                    </a:lnTo>
                    <a:lnTo>
                      <a:pt x="171660" y="322332"/>
                    </a:lnTo>
                    <a:lnTo>
                      <a:pt x="171898" y="345698"/>
                    </a:lnTo>
                    <a:lnTo>
                      <a:pt x="172728" y="415895"/>
                    </a:lnTo>
                    <a:lnTo>
                      <a:pt x="170211" y="427465"/>
                    </a:lnTo>
                    <a:lnTo>
                      <a:pt x="133392" y="456225"/>
                    </a:lnTo>
                    <a:lnTo>
                      <a:pt x="115172" y="457557"/>
                    </a:lnTo>
                    <a:lnTo>
                      <a:pt x="237410" y="457557"/>
                    </a:lnTo>
                    <a:lnTo>
                      <a:pt x="237952" y="452541"/>
                    </a:lnTo>
                    <a:lnTo>
                      <a:pt x="239434" y="274471"/>
                    </a:lnTo>
                    <a:lnTo>
                      <a:pt x="239535" y="243537"/>
                    </a:lnTo>
                    <a:lnTo>
                      <a:pt x="239740" y="209819"/>
                    </a:lnTo>
                    <a:lnTo>
                      <a:pt x="239951" y="182897"/>
                    </a:lnTo>
                    <a:lnTo>
                      <a:pt x="240711" y="101300"/>
                    </a:lnTo>
                    <a:lnTo>
                      <a:pt x="240810" y="86370"/>
                    </a:lnTo>
                    <a:lnTo>
                      <a:pt x="240770" y="72138"/>
                    </a:lnTo>
                    <a:lnTo>
                      <a:pt x="239830" y="59746"/>
                    </a:lnTo>
                    <a:lnTo>
                      <a:pt x="236269" y="46195"/>
                    </a:lnTo>
                    <a:lnTo>
                      <a:pt x="234715" y="43108"/>
                    </a:lnTo>
                    <a:close/>
                  </a:path>
                </a:pathLst>
              </a:custGeom>
              <a:solidFill>
                <a:srgbClr val="D43F36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58" name="object 1627"/>
              <p:cNvSpPr/>
              <p:nvPr/>
            </p:nvSpPr>
            <p:spPr>
              <a:xfrm>
                <a:off x="9227390" y="4887724"/>
                <a:ext cx="143068" cy="311184"/>
              </a:xfrm>
              <a:custGeom>
                <a:avLst/>
                <a:gdLst/>
                <a:ahLst/>
                <a:cxnLst/>
                <a:rect l="l" t="t" r="r" b="b"/>
                <a:pathLst>
                  <a:path w="236062" h="513454">
                    <a:moveTo>
                      <a:pt x="221627" y="0"/>
                    </a:moveTo>
                    <a:lnTo>
                      <a:pt x="173956" y="5413"/>
                    </a:lnTo>
                    <a:lnTo>
                      <a:pt x="131520" y="12337"/>
                    </a:lnTo>
                    <a:lnTo>
                      <a:pt x="85066" y="21512"/>
                    </a:lnTo>
                    <a:lnTo>
                      <a:pt x="40357" y="34661"/>
                    </a:lnTo>
                    <a:lnTo>
                      <a:pt x="10771" y="62847"/>
                    </a:lnTo>
                    <a:lnTo>
                      <a:pt x="0" y="434481"/>
                    </a:lnTo>
                    <a:lnTo>
                      <a:pt x="2890" y="449492"/>
                    </a:lnTo>
                    <a:lnTo>
                      <a:pt x="19761" y="485007"/>
                    </a:lnTo>
                    <a:lnTo>
                      <a:pt x="61496" y="510254"/>
                    </a:lnTo>
                    <a:lnTo>
                      <a:pt x="90658" y="513454"/>
                    </a:lnTo>
                    <a:lnTo>
                      <a:pt x="107323" y="512708"/>
                    </a:lnTo>
                    <a:lnTo>
                      <a:pt x="236062" y="501001"/>
                    </a:lnTo>
                    <a:lnTo>
                      <a:pt x="225869" y="448738"/>
                    </a:lnTo>
                    <a:lnTo>
                      <a:pt x="109673" y="448738"/>
                    </a:lnTo>
                    <a:lnTo>
                      <a:pt x="93239" y="445950"/>
                    </a:lnTo>
                    <a:lnTo>
                      <a:pt x="66897" y="412882"/>
                    </a:lnTo>
                    <a:lnTo>
                      <a:pt x="63508" y="364809"/>
                    </a:lnTo>
                    <a:lnTo>
                      <a:pt x="62144" y="313254"/>
                    </a:lnTo>
                    <a:lnTo>
                      <a:pt x="61811" y="237009"/>
                    </a:lnTo>
                    <a:lnTo>
                      <a:pt x="61983" y="218318"/>
                    </a:lnTo>
                    <a:lnTo>
                      <a:pt x="63085" y="167234"/>
                    </a:lnTo>
                    <a:lnTo>
                      <a:pt x="65034" y="129021"/>
                    </a:lnTo>
                    <a:lnTo>
                      <a:pt x="87585" y="95736"/>
                    </a:lnTo>
                    <a:lnTo>
                      <a:pt x="220712" y="78187"/>
                    </a:lnTo>
                    <a:lnTo>
                      <a:pt x="221627" y="0"/>
                    </a:lnTo>
                    <a:close/>
                  </a:path>
                  <a:path w="236062" h="513454">
                    <a:moveTo>
                      <a:pt x="224285" y="440617"/>
                    </a:moveTo>
                    <a:lnTo>
                      <a:pt x="186123" y="444956"/>
                    </a:lnTo>
                    <a:lnTo>
                      <a:pt x="136178" y="448354"/>
                    </a:lnTo>
                    <a:lnTo>
                      <a:pt x="109673" y="448738"/>
                    </a:lnTo>
                    <a:lnTo>
                      <a:pt x="225869" y="448738"/>
                    </a:lnTo>
                    <a:lnTo>
                      <a:pt x="224285" y="440617"/>
                    </a:lnTo>
                    <a:close/>
                  </a:path>
                </a:pathLst>
              </a:custGeom>
              <a:solidFill>
                <a:srgbClr val="D43F36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59" name="object 1628"/>
              <p:cNvSpPr/>
              <p:nvPr/>
            </p:nvSpPr>
            <p:spPr>
              <a:xfrm>
                <a:off x="9398094" y="4887724"/>
                <a:ext cx="143067" cy="311184"/>
              </a:xfrm>
              <a:custGeom>
                <a:avLst/>
                <a:gdLst/>
                <a:ahLst/>
                <a:cxnLst/>
                <a:rect l="l" t="t" r="r" b="b"/>
                <a:pathLst>
                  <a:path w="236061" h="513454">
                    <a:moveTo>
                      <a:pt x="221630" y="0"/>
                    </a:moveTo>
                    <a:lnTo>
                      <a:pt x="173962" y="5412"/>
                    </a:lnTo>
                    <a:lnTo>
                      <a:pt x="131525" y="12335"/>
                    </a:lnTo>
                    <a:lnTo>
                      <a:pt x="85072" y="21508"/>
                    </a:lnTo>
                    <a:lnTo>
                      <a:pt x="40364" y="34655"/>
                    </a:lnTo>
                    <a:lnTo>
                      <a:pt x="10769" y="62847"/>
                    </a:lnTo>
                    <a:lnTo>
                      <a:pt x="0" y="434481"/>
                    </a:lnTo>
                    <a:lnTo>
                      <a:pt x="2891" y="449492"/>
                    </a:lnTo>
                    <a:lnTo>
                      <a:pt x="19762" y="485007"/>
                    </a:lnTo>
                    <a:lnTo>
                      <a:pt x="61492" y="510254"/>
                    </a:lnTo>
                    <a:lnTo>
                      <a:pt x="90655" y="513454"/>
                    </a:lnTo>
                    <a:lnTo>
                      <a:pt x="107321" y="512708"/>
                    </a:lnTo>
                    <a:lnTo>
                      <a:pt x="236061" y="501002"/>
                    </a:lnTo>
                    <a:lnTo>
                      <a:pt x="225872" y="448740"/>
                    </a:lnTo>
                    <a:lnTo>
                      <a:pt x="109683" y="448740"/>
                    </a:lnTo>
                    <a:lnTo>
                      <a:pt x="93242" y="445955"/>
                    </a:lnTo>
                    <a:lnTo>
                      <a:pt x="66898" y="412882"/>
                    </a:lnTo>
                    <a:lnTo>
                      <a:pt x="63510" y="364809"/>
                    </a:lnTo>
                    <a:lnTo>
                      <a:pt x="62143" y="313254"/>
                    </a:lnTo>
                    <a:lnTo>
                      <a:pt x="61808" y="237008"/>
                    </a:lnTo>
                    <a:lnTo>
                      <a:pt x="61979" y="218316"/>
                    </a:lnTo>
                    <a:lnTo>
                      <a:pt x="63081" y="167231"/>
                    </a:lnTo>
                    <a:lnTo>
                      <a:pt x="65033" y="129017"/>
                    </a:lnTo>
                    <a:lnTo>
                      <a:pt x="87573" y="95736"/>
                    </a:lnTo>
                    <a:lnTo>
                      <a:pt x="220700" y="78187"/>
                    </a:lnTo>
                    <a:lnTo>
                      <a:pt x="221630" y="0"/>
                    </a:lnTo>
                    <a:close/>
                  </a:path>
                  <a:path w="236061" h="513454">
                    <a:moveTo>
                      <a:pt x="224289" y="440617"/>
                    </a:moveTo>
                    <a:lnTo>
                      <a:pt x="186132" y="444955"/>
                    </a:lnTo>
                    <a:lnTo>
                      <a:pt x="136182" y="448355"/>
                    </a:lnTo>
                    <a:lnTo>
                      <a:pt x="109683" y="448740"/>
                    </a:lnTo>
                    <a:lnTo>
                      <a:pt x="225872" y="448740"/>
                    </a:lnTo>
                    <a:lnTo>
                      <a:pt x="224289" y="440617"/>
                    </a:lnTo>
                    <a:close/>
                  </a:path>
                </a:pathLst>
              </a:custGeom>
              <a:solidFill>
                <a:srgbClr val="D43F36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60" name="object 1629"/>
              <p:cNvSpPr/>
              <p:nvPr/>
            </p:nvSpPr>
            <p:spPr>
              <a:xfrm>
                <a:off x="9569120" y="4881915"/>
                <a:ext cx="150723" cy="319635"/>
              </a:xfrm>
              <a:custGeom>
                <a:avLst/>
                <a:gdLst/>
                <a:ahLst/>
                <a:cxnLst/>
                <a:rect l="l" t="t" r="r" b="b"/>
                <a:pathLst>
                  <a:path w="248693" h="527397">
                    <a:moveTo>
                      <a:pt x="71683" y="0"/>
                    </a:moveTo>
                    <a:lnTo>
                      <a:pt x="0" y="8774"/>
                    </a:lnTo>
                    <a:lnTo>
                      <a:pt x="10240" y="527397"/>
                    </a:lnTo>
                    <a:lnTo>
                      <a:pt x="84845" y="524476"/>
                    </a:lnTo>
                    <a:lnTo>
                      <a:pt x="139181" y="347455"/>
                    </a:lnTo>
                    <a:lnTo>
                      <a:pt x="79002" y="347455"/>
                    </a:lnTo>
                    <a:lnTo>
                      <a:pt x="71683" y="0"/>
                    </a:lnTo>
                    <a:close/>
                  </a:path>
                  <a:path w="248693" h="527397">
                    <a:moveTo>
                      <a:pt x="245995" y="219438"/>
                    </a:moveTo>
                    <a:lnTo>
                      <a:pt x="178476" y="219438"/>
                    </a:lnTo>
                    <a:lnTo>
                      <a:pt x="167492" y="523010"/>
                    </a:lnTo>
                    <a:lnTo>
                      <a:pt x="242097" y="521544"/>
                    </a:lnTo>
                    <a:lnTo>
                      <a:pt x="245995" y="219438"/>
                    </a:lnTo>
                    <a:close/>
                  </a:path>
                  <a:path w="248693" h="527397">
                    <a:moveTo>
                      <a:pt x="248693" y="10271"/>
                    </a:moveTo>
                    <a:lnTo>
                      <a:pt x="179942" y="13203"/>
                    </a:lnTo>
                    <a:lnTo>
                      <a:pt x="79002" y="347455"/>
                    </a:lnTo>
                    <a:lnTo>
                      <a:pt x="139181" y="347455"/>
                    </a:lnTo>
                    <a:lnTo>
                      <a:pt x="178476" y="219438"/>
                    </a:lnTo>
                    <a:lnTo>
                      <a:pt x="245995" y="219438"/>
                    </a:lnTo>
                    <a:lnTo>
                      <a:pt x="248693" y="10271"/>
                    </a:lnTo>
                    <a:close/>
                  </a:path>
                </a:pathLst>
              </a:custGeom>
              <a:solidFill>
                <a:srgbClr val="D43F36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61" name="object 1630"/>
              <p:cNvSpPr/>
              <p:nvPr/>
            </p:nvSpPr>
            <p:spPr>
              <a:xfrm>
                <a:off x="9749127" y="4804346"/>
                <a:ext cx="150723" cy="397208"/>
              </a:xfrm>
              <a:custGeom>
                <a:avLst/>
                <a:gdLst/>
                <a:ahLst/>
                <a:cxnLst/>
                <a:rect l="l" t="t" r="r" b="b"/>
                <a:pathLst>
                  <a:path w="248693" h="655393">
                    <a:moveTo>
                      <a:pt x="71683" y="127985"/>
                    </a:moveTo>
                    <a:lnTo>
                      <a:pt x="0" y="136760"/>
                    </a:lnTo>
                    <a:lnTo>
                      <a:pt x="10240" y="655393"/>
                    </a:lnTo>
                    <a:lnTo>
                      <a:pt x="84845" y="652461"/>
                    </a:lnTo>
                    <a:lnTo>
                      <a:pt x="139178" y="475451"/>
                    </a:lnTo>
                    <a:lnTo>
                      <a:pt x="78992" y="475451"/>
                    </a:lnTo>
                    <a:lnTo>
                      <a:pt x="71683" y="127985"/>
                    </a:lnTo>
                    <a:close/>
                  </a:path>
                  <a:path w="248693" h="655393">
                    <a:moveTo>
                      <a:pt x="246008" y="347423"/>
                    </a:moveTo>
                    <a:lnTo>
                      <a:pt x="178476" y="347423"/>
                    </a:lnTo>
                    <a:lnTo>
                      <a:pt x="167523" y="650995"/>
                    </a:lnTo>
                    <a:lnTo>
                      <a:pt x="242128" y="649540"/>
                    </a:lnTo>
                    <a:lnTo>
                      <a:pt x="246008" y="347423"/>
                    </a:lnTo>
                    <a:close/>
                  </a:path>
                  <a:path w="248693" h="655393">
                    <a:moveTo>
                      <a:pt x="248693" y="138257"/>
                    </a:moveTo>
                    <a:lnTo>
                      <a:pt x="179942" y="141189"/>
                    </a:lnTo>
                    <a:lnTo>
                      <a:pt x="78992" y="475451"/>
                    </a:lnTo>
                    <a:lnTo>
                      <a:pt x="139178" y="475451"/>
                    </a:lnTo>
                    <a:lnTo>
                      <a:pt x="178476" y="347423"/>
                    </a:lnTo>
                    <a:lnTo>
                      <a:pt x="246008" y="347423"/>
                    </a:lnTo>
                    <a:lnTo>
                      <a:pt x="248693" y="138257"/>
                    </a:lnTo>
                    <a:close/>
                  </a:path>
                  <a:path w="248693" h="655393">
                    <a:moveTo>
                      <a:pt x="31475" y="0"/>
                    </a:moveTo>
                    <a:lnTo>
                      <a:pt x="13915" y="51914"/>
                    </a:lnTo>
                    <a:lnTo>
                      <a:pt x="127273" y="128739"/>
                    </a:lnTo>
                    <a:lnTo>
                      <a:pt x="212428" y="51914"/>
                    </a:lnTo>
                    <a:lnTo>
                      <a:pt x="114855" y="51914"/>
                    </a:lnTo>
                    <a:lnTo>
                      <a:pt x="31475" y="0"/>
                    </a:lnTo>
                    <a:close/>
                  </a:path>
                  <a:path w="248693" h="655393">
                    <a:moveTo>
                      <a:pt x="187250" y="0"/>
                    </a:moveTo>
                    <a:lnTo>
                      <a:pt x="114855" y="51914"/>
                    </a:lnTo>
                    <a:lnTo>
                      <a:pt x="212428" y="51914"/>
                    </a:lnTo>
                    <a:lnTo>
                      <a:pt x="224569" y="40962"/>
                    </a:lnTo>
                    <a:lnTo>
                      <a:pt x="187250" y="0"/>
                    </a:lnTo>
                    <a:close/>
                  </a:path>
                </a:pathLst>
              </a:custGeom>
              <a:solidFill>
                <a:srgbClr val="D43F36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62" name="object 1631"/>
              <p:cNvSpPr/>
              <p:nvPr/>
            </p:nvSpPr>
            <p:spPr>
              <a:xfrm>
                <a:off x="9928827" y="4887724"/>
                <a:ext cx="143067" cy="311184"/>
              </a:xfrm>
              <a:custGeom>
                <a:avLst/>
                <a:gdLst/>
                <a:ahLst/>
                <a:cxnLst/>
                <a:rect l="l" t="t" r="r" b="b"/>
                <a:pathLst>
                  <a:path w="236061" h="513454">
                    <a:moveTo>
                      <a:pt x="221638" y="0"/>
                    </a:moveTo>
                    <a:lnTo>
                      <a:pt x="173965" y="5412"/>
                    </a:lnTo>
                    <a:lnTo>
                      <a:pt x="131530" y="12335"/>
                    </a:lnTo>
                    <a:lnTo>
                      <a:pt x="85079" y="21508"/>
                    </a:lnTo>
                    <a:lnTo>
                      <a:pt x="40367" y="34655"/>
                    </a:lnTo>
                    <a:lnTo>
                      <a:pt x="10780" y="62847"/>
                    </a:lnTo>
                    <a:lnTo>
                      <a:pt x="0" y="434481"/>
                    </a:lnTo>
                    <a:lnTo>
                      <a:pt x="2891" y="449492"/>
                    </a:lnTo>
                    <a:lnTo>
                      <a:pt x="19762" y="485007"/>
                    </a:lnTo>
                    <a:lnTo>
                      <a:pt x="61492" y="510254"/>
                    </a:lnTo>
                    <a:lnTo>
                      <a:pt x="90655" y="513454"/>
                    </a:lnTo>
                    <a:lnTo>
                      <a:pt x="107321" y="512708"/>
                    </a:lnTo>
                    <a:lnTo>
                      <a:pt x="236061" y="501001"/>
                    </a:lnTo>
                    <a:lnTo>
                      <a:pt x="225873" y="448739"/>
                    </a:lnTo>
                    <a:lnTo>
                      <a:pt x="109678" y="448739"/>
                    </a:lnTo>
                    <a:lnTo>
                      <a:pt x="93238" y="445953"/>
                    </a:lnTo>
                    <a:lnTo>
                      <a:pt x="66898" y="412882"/>
                    </a:lnTo>
                    <a:lnTo>
                      <a:pt x="63510" y="364809"/>
                    </a:lnTo>
                    <a:lnTo>
                      <a:pt x="62143" y="313254"/>
                    </a:lnTo>
                    <a:lnTo>
                      <a:pt x="61808" y="237008"/>
                    </a:lnTo>
                    <a:lnTo>
                      <a:pt x="61979" y="218316"/>
                    </a:lnTo>
                    <a:lnTo>
                      <a:pt x="63081" y="167231"/>
                    </a:lnTo>
                    <a:lnTo>
                      <a:pt x="65033" y="129017"/>
                    </a:lnTo>
                    <a:lnTo>
                      <a:pt x="87573" y="95736"/>
                    </a:lnTo>
                    <a:lnTo>
                      <a:pt x="220700" y="78187"/>
                    </a:lnTo>
                    <a:lnTo>
                      <a:pt x="221638" y="0"/>
                    </a:lnTo>
                    <a:close/>
                  </a:path>
                  <a:path w="236061" h="513454">
                    <a:moveTo>
                      <a:pt x="224289" y="440618"/>
                    </a:moveTo>
                    <a:lnTo>
                      <a:pt x="186128" y="444956"/>
                    </a:lnTo>
                    <a:lnTo>
                      <a:pt x="136175" y="448355"/>
                    </a:lnTo>
                    <a:lnTo>
                      <a:pt x="109678" y="448739"/>
                    </a:lnTo>
                    <a:lnTo>
                      <a:pt x="225873" y="448739"/>
                    </a:lnTo>
                    <a:lnTo>
                      <a:pt x="224289" y="440618"/>
                    </a:lnTo>
                    <a:close/>
                  </a:path>
                </a:pathLst>
              </a:custGeom>
              <a:solidFill>
                <a:srgbClr val="D43F36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63" name="object 1632"/>
              <p:cNvSpPr/>
              <p:nvPr/>
            </p:nvSpPr>
            <p:spPr>
              <a:xfrm>
                <a:off x="10099847" y="4881913"/>
                <a:ext cx="146294" cy="318753"/>
              </a:xfrm>
              <a:custGeom>
                <a:avLst/>
                <a:gdLst/>
                <a:ahLst/>
                <a:cxnLst/>
                <a:rect l="l" t="t" r="r" b="b"/>
                <a:pathLst>
                  <a:path w="241385" h="525942">
                    <a:moveTo>
                      <a:pt x="64364" y="0"/>
                    </a:moveTo>
                    <a:lnTo>
                      <a:pt x="0" y="11706"/>
                    </a:lnTo>
                    <a:lnTo>
                      <a:pt x="5853" y="525942"/>
                    </a:lnTo>
                    <a:lnTo>
                      <a:pt x="70217" y="525942"/>
                    </a:lnTo>
                    <a:lnTo>
                      <a:pt x="71683" y="303571"/>
                    </a:lnTo>
                    <a:lnTo>
                      <a:pt x="131211" y="303571"/>
                    </a:lnTo>
                    <a:lnTo>
                      <a:pt x="109724" y="265541"/>
                    </a:lnTo>
                    <a:lnTo>
                      <a:pt x="138538" y="219438"/>
                    </a:lnTo>
                    <a:lnTo>
                      <a:pt x="67296" y="219438"/>
                    </a:lnTo>
                    <a:lnTo>
                      <a:pt x="64364" y="0"/>
                    </a:lnTo>
                    <a:close/>
                  </a:path>
                  <a:path w="241385" h="525942">
                    <a:moveTo>
                      <a:pt x="131211" y="303571"/>
                    </a:moveTo>
                    <a:lnTo>
                      <a:pt x="71683" y="303571"/>
                    </a:lnTo>
                    <a:lnTo>
                      <a:pt x="172623" y="524476"/>
                    </a:lnTo>
                    <a:lnTo>
                      <a:pt x="230401" y="479126"/>
                    </a:lnTo>
                    <a:lnTo>
                      <a:pt x="131211" y="303571"/>
                    </a:lnTo>
                    <a:close/>
                  </a:path>
                  <a:path w="241385" h="525942">
                    <a:moveTo>
                      <a:pt x="199690" y="4418"/>
                    </a:moveTo>
                    <a:lnTo>
                      <a:pt x="67296" y="219438"/>
                    </a:lnTo>
                    <a:lnTo>
                      <a:pt x="138538" y="219438"/>
                    </a:lnTo>
                    <a:lnTo>
                      <a:pt x="241385" y="54877"/>
                    </a:lnTo>
                    <a:lnTo>
                      <a:pt x="199690" y="4418"/>
                    </a:lnTo>
                    <a:close/>
                  </a:path>
                </a:pathLst>
              </a:custGeom>
              <a:solidFill>
                <a:srgbClr val="D43F36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64" name="object 1633"/>
              <p:cNvSpPr/>
              <p:nvPr/>
            </p:nvSpPr>
            <p:spPr>
              <a:xfrm>
                <a:off x="10274402" y="4886978"/>
                <a:ext cx="145945" cy="312004"/>
              </a:xfrm>
              <a:custGeom>
                <a:avLst/>
                <a:gdLst/>
                <a:ahLst/>
                <a:cxnLst/>
                <a:rect l="l" t="t" r="r" b="b"/>
                <a:pathLst>
                  <a:path w="240810" h="514806">
                    <a:moveTo>
                      <a:pt x="120846" y="0"/>
                    </a:moveTo>
                    <a:lnTo>
                      <a:pt x="50434" y="1684"/>
                    </a:lnTo>
                    <a:lnTo>
                      <a:pt x="11216" y="33233"/>
                    </a:lnTo>
                    <a:lnTo>
                      <a:pt x="959" y="72138"/>
                    </a:lnTo>
                    <a:lnTo>
                      <a:pt x="0" y="436452"/>
                    </a:lnTo>
                    <a:lnTo>
                      <a:pt x="723" y="450956"/>
                    </a:lnTo>
                    <a:lnTo>
                      <a:pt x="13414" y="487052"/>
                    </a:lnTo>
                    <a:lnTo>
                      <a:pt x="46582" y="509390"/>
                    </a:lnTo>
                    <a:lnTo>
                      <a:pt x="86606" y="513351"/>
                    </a:lnTo>
                    <a:lnTo>
                      <a:pt x="99772" y="513633"/>
                    </a:lnTo>
                    <a:lnTo>
                      <a:pt x="114682" y="514136"/>
                    </a:lnTo>
                    <a:lnTo>
                      <a:pt x="153346" y="514806"/>
                    </a:lnTo>
                    <a:lnTo>
                      <a:pt x="166239" y="514799"/>
                    </a:lnTo>
                    <a:lnTo>
                      <a:pt x="204202" y="510244"/>
                    </a:lnTo>
                    <a:lnTo>
                      <a:pt x="231992" y="480302"/>
                    </a:lnTo>
                    <a:lnTo>
                      <a:pt x="237400" y="457557"/>
                    </a:lnTo>
                    <a:lnTo>
                      <a:pt x="115172" y="457557"/>
                    </a:lnTo>
                    <a:lnTo>
                      <a:pt x="94267" y="456193"/>
                    </a:lnTo>
                    <a:lnTo>
                      <a:pt x="80973" y="452256"/>
                    </a:lnTo>
                    <a:lnTo>
                      <a:pt x="73586" y="444834"/>
                    </a:lnTo>
                    <a:lnTo>
                      <a:pt x="70403" y="433014"/>
                    </a:lnTo>
                    <a:lnTo>
                      <a:pt x="69721" y="415895"/>
                    </a:lnTo>
                    <a:lnTo>
                      <a:pt x="69811" y="391118"/>
                    </a:lnTo>
                    <a:lnTo>
                      <a:pt x="70638" y="222062"/>
                    </a:lnTo>
                    <a:lnTo>
                      <a:pt x="71295" y="110877"/>
                    </a:lnTo>
                    <a:lnTo>
                      <a:pt x="71658" y="69442"/>
                    </a:lnTo>
                    <a:lnTo>
                      <a:pt x="108843" y="43665"/>
                    </a:lnTo>
                    <a:lnTo>
                      <a:pt x="134597" y="43108"/>
                    </a:lnTo>
                    <a:lnTo>
                      <a:pt x="234712" y="43108"/>
                    </a:lnTo>
                    <a:lnTo>
                      <a:pt x="230462" y="34666"/>
                    </a:lnTo>
                    <a:lnTo>
                      <a:pt x="190767" y="5061"/>
                    </a:lnTo>
                    <a:lnTo>
                      <a:pt x="140612" y="329"/>
                    </a:lnTo>
                    <a:lnTo>
                      <a:pt x="131214" y="112"/>
                    </a:lnTo>
                    <a:lnTo>
                      <a:pt x="120846" y="0"/>
                    </a:lnTo>
                    <a:close/>
                  </a:path>
                  <a:path w="240810" h="514806">
                    <a:moveTo>
                      <a:pt x="234712" y="43108"/>
                    </a:moveTo>
                    <a:lnTo>
                      <a:pt x="134597" y="43108"/>
                    </a:lnTo>
                    <a:lnTo>
                      <a:pt x="148714" y="44984"/>
                    </a:lnTo>
                    <a:lnTo>
                      <a:pt x="158901" y="50071"/>
                    </a:lnTo>
                    <a:lnTo>
                      <a:pt x="168919" y="96404"/>
                    </a:lnTo>
                    <a:lnTo>
                      <a:pt x="170216" y="136348"/>
                    </a:lnTo>
                    <a:lnTo>
                      <a:pt x="171159" y="188879"/>
                    </a:lnTo>
                    <a:lnTo>
                      <a:pt x="171430" y="274471"/>
                    </a:lnTo>
                    <a:lnTo>
                      <a:pt x="171512" y="302899"/>
                    </a:lnTo>
                    <a:lnTo>
                      <a:pt x="171660" y="322333"/>
                    </a:lnTo>
                    <a:lnTo>
                      <a:pt x="171898" y="345699"/>
                    </a:lnTo>
                    <a:lnTo>
                      <a:pt x="172728" y="415895"/>
                    </a:lnTo>
                    <a:lnTo>
                      <a:pt x="170211" y="427465"/>
                    </a:lnTo>
                    <a:lnTo>
                      <a:pt x="133391" y="456225"/>
                    </a:lnTo>
                    <a:lnTo>
                      <a:pt x="115172" y="457557"/>
                    </a:lnTo>
                    <a:lnTo>
                      <a:pt x="237400" y="457557"/>
                    </a:lnTo>
                    <a:lnTo>
                      <a:pt x="237942" y="452541"/>
                    </a:lnTo>
                    <a:lnTo>
                      <a:pt x="239434" y="274471"/>
                    </a:lnTo>
                    <a:lnTo>
                      <a:pt x="239535" y="243537"/>
                    </a:lnTo>
                    <a:lnTo>
                      <a:pt x="239740" y="209819"/>
                    </a:lnTo>
                    <a:lnTo>
                      <a:pt x="239951" y="182897"/>
                    </a:lnTo>
                    <a:lnTo>
                      <a:pt x="240711" y="101300"/>
                    </a:lnTo>
                    <a:lnTo>
                      <a:pt x="240810" y="86370"/>
                    </a:lnTo>
                    <a:lnTo>
                      <a:pt x="240770" y="72138"/>
                    </a:lnTo>
                    <a:lnTo>
                      <a:pt x="239830" y="59745"/>
                    </a:lnTo>
                    <a:lnTo>
                      <a:pt x="236267" y="46194"/>
                    </a:lnTo>
                    <a:lnTo>
                      <a:pt x="234712" y="43108"/>
                    </a:lnTo>
                    <a:close/>
                  </a:path>
                </a:pathLst>
              </a:custGeom>
              <a:solidFill>
                <a:srgbClr val="D43F36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65" name="object 1634"/>
              <p:cNvSpPr/>
              <p:nvPr/>
            </p:nvSpPr>
            <p:spPr>
              <a:xfrm>
                <a:off x="10450564" y="4886720"/>
                <a:ext cx="139199" cy="311285"/>
              </a:xfrm>
              <a:custGeom>
                <a:avLst/>
                <a:gdLst/>
                <a:ahLst/>
                <a:cxnLst/>
                <a:rect l="l" t="t" r="r" b="b"/>
                <a:pathLst>
                  <a:path w="229678" h="513621">
                    <a:moveTo>
                      <a:pt x="62554" y="0"/>
                    </a:moveTo>
                    <a:lnTo>
                      <a:pt x="37135" y="323"/>
                    </a:lnTo>
                    <a:lnTo>
                      <a:pt x="12218" y="1051"/>
                    </a:lnTo>
                    <a:lnTo>
                      <a:pt x="0" y="1595"/>
                    </a:lnTo>
                    <a:lnTo>
                      <a:pt x="10250" y="513621"/>
                    </a:lnTo>
                    <a:lnTo>
                      <a:pt x="229678" y="513621"/>
                    </a:lnTo>
                    <a:lnTo>
                      <a:pt x="229678" y="458775"/>
                    </a:lnTo>
                    <a:lnTo>
                      <a:pt x="80688" y="447714"/>
                    </a:lnTo>
                    <a:lnTo>
                      <a:pt x="79767" y="435248"/>
                    </a:lnTo>
                    <a:lnTo>
                      <a:pt x="78583" y="422051"/>
                    </a:lnTo>
                    <a:lnTo>
                      <a:pt x="77284" y="408485"/>
                    </a:lnTo>
                    <a:lnTo>
                      <a:pt x="76017" y="394914"/>
                    </a:lnTo>
                    <a:lnTo>
                      <a:pt x="74929" y="381701"/>
                    </a:lnTo>
                    <a:lnTo>
                      <a:pt x="74168" y="369210"/>
                    </a:lnTo>
                    <a:lnTo>
                      <a:pt x="73882" y="357804"/>
                    </a:lnTo>
                    <a:lnTo>
                      <a:pt x="73882" y="349030"/>
                    </a:lnTo>
                    <a:lnTo>
                      <a:pt x="211396" y="330758"/>
                    </a:lnTo>
                    <a:lnTo>
                      <a:pt x="211396" y="275880"/>
                    </a:lnTo>
                    <a:lnTo>
                      <a:pt x="73750" y="274592"/>
                    </a:lnTo>
                    <a:lnTo>
                      <a:pt x="70213" y="226995"/>
                    </a:lnTo>
                    <a:lnTo>
                      <a:pt x="67577" y="182243"/>
                    </a:lnTo>
                    <a:lnTo>
                      <a:pt x="65392" y="134116"/>
                    </a:lnTo>
                    <a:lnTo>
                      <a:pt x="64341" y="89790"/>
                    </a:lnTo>
                    <a:lnTo>
                      <a:pt x="64360" y="77100"/>
                    </a:lnTo>
                    <a:lnTo>
                      <a:pt x="64608" y="65895"/>
                    </a:lnTo>
                    <a:lnTo>
                      <a:pt x="65107" y="56442"/>
                    </a:lnTo>
                    <a:lnTo>
                      <a:pt x="229678" y="56442"/>
                    </a:lnTo>
                    <a:lnTo>
                      <a:pt x="228535" y="1595"/>
                    </a:lnTo>
                    <a:lnTo>
                      <a:pt x="62554" y="0"/>
                    </a:lnTo>
                    <a:close/>
                  </a:path>
                </a:pathLst>
              </a:custGeom>
              <a:solidFill>
                <a:srgbClr val="D43F36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66" name="object 1635"/>
              <p:cNvSpPr/>
              <p:nvPr/>
            </p:nvSpPr>
            <p:spPr>
              <a:xfrm>
                <a:off x="7956095" y="5330627"/>
                <a:ext cx="249353" cy="364418"/>
              </a:xfrm>
              <a:custGeom>
                <a:avLst/>
                <a:gdLst/>
                <a:ahLst/>
                <a:cxnLst/>
                <a:rect l="l" t="t" r="r" b="b"/>
                <a:pathLst>
                  <a:path w="411433" h="601290">
                    <a:moveTo>
                      <a:pt x="311226" y="0"/>
                    </a:moveTo>
                    <a:lnTo>
                      <a:pt x="124698" y="2921"/>
                    </a:lnTo>
                    <a:lnTo>
                      <a:pt x="127054" y="111422"/>
                    </a:lnTo>
                    <a:lnTo>
                      <a:pt x="127147" y="172958"/>
                    </a:lnTo>
                    <a:lnTo>
                      <a:pt x="126112" y="216922"/>
                    </a:lnTo>
                    <a:lnTo>
                      <a:pt x="122492" y="261028"/>
                    </a:lnTo>
                    <a:lnTo>
                      <a:pt x="110838" y="308929"/>
                    </a:lnTo>
                    <a:lnTo>
                      <a:pt x="98181" y="348091"/>
                    </a:lnTo>
                    <a:lnTo>
                      <a:pt x="84569" y="385842"/>
                    </a:lnTo>
                    <a:lnTo>
                      <a:pt x="66124" y="433416"/>
                    </a:lnTo>
                    <a:lnTo>
                      <a:pt x="2159" y="451013"/>
                    </a:lnTo>
                    <a:lnTo>
                      <a:pt x="1093" y="463700"/>
                    </a:lnTo>
                    <a:lnTo>
                      <a:pt x="334" y="476303"/>
                    </a:lnTo>
                    <a:lnTo>
                      <a:pt x="0" y="488886"/>
                    </a:lnTo>
                    <a:lnTo>
                      <a:pt x="208" y="501509"/>
                    </a:lnTo>
                    <a:lnTo>
                      <a:pt x="1079" y="514235"/>
                    </a:lnTo>
                    <a:lnTo>
                      <a:pt x="1812" y="518622"/>
                    </a:lnTo>
                    <a:lnTo>
                      <a:pt x="3536" y="565338"/>
                    </a:lnTo>
                    <a:lnTo>
                      <a:pt x="4572" y="595068"/>
                    </a:lnTo>
                    <a:lnTo>
                      <a:pt x="4743" y="601290"/>
                    </a:lnTo>
                    <a:lnTo>
                      <a:pt x="73495" y="601290"/>
                    </a:lnTo>
                    <a:lnTo>
                      <a:pt x="74961" y="517167"/>
                    </a:lnTo>
                    <a:lnTo>
                      <a:pt x="409722" y="515691"/>
                    </a:lnTo>
                    <a:lnTo>
                      <a:pt x="411433" y="445473"/>
                    </a:lnTo>
                    <a:lnTo>
                      <a:pt x="394079" y="445075"/>
                    </a:lnTo>
                    <a:lnTo>
                      <a:pt x="160228" y="445075"/>
                    </a:lnTo>
                    <a:lnTo>
                      <a:pt x="147979" y="444506"/>
                    </a:lnTo>
                    <a:lnTo>
                      <a:pt x="142885" y="442896"/>
                    </a:lnTo>
                    <a:lnTo>
                      <a:pt x="143158" y="440023"/>
                    </a:lnTo>
                    <a:lnTo>
                      <a:pt x="144078" y="436520"/>
                    </a:lnTo>
                    <a:lnTo>
                      <a:pt x="145576" y="432243"/>
                    </a:lnTo>
                    <a:lnTo>
                      <a:pt x="147584" y="427048"/>
                    </a:lnTo>
                    <a:lnTo>
                      <a:pt x="150033" y="420790"/>
                    </a:lnTo>
                    <a:lnTo>
                      <a:pt x="152855" y="413327"/>
                    </a:lnTo>
                    <a:lnTo>
                      <a:pt x="166495" y="368534"/>
                    </a:lnTo>
                    <a:lnTo>
                      <a:pt x="177274" y="315220"/>
                    </a:lnTo>
                    <a:lnTo>
                      <a:pt x="183692" y="268126"/>
                    </a:lnTo>
                    <a:lnTo>
                      <a:pt x="186935" y="218675"/>
                    </a:lnTo>
                    <a:lnTo>
                      <a:pt x="186992" y="102287"/>
                    </a:lnTo>
                    <a:lnTo>
                      <a:pt x="187068" y="95060"/>
                    </a:lnTo>
                    <a:lnTo>
                      <a:pt x="187169" y="88609"/>
                    </a:lnTo>
                    <a:lnTo>
                      <a:pt x="187353" y="80876"/>
                    </a:lnTo>
                    <a:lnTo>
                      <a:pt x="187730" y="73970"/>
                    </a:lnTo>
                    <a:lnTo>
                      <a:pt x="188265" y="71004"/>
                    </a:lnTo>
                    <a:lnTo>
                      <a:pt x="312494" y="71004"/>
                    </a:lnTo>
                    <a:lnTo>
                      <a:pt x="312198" y="52410"/>
                    </a:lnTo>
                    <a:lnTo>
                      <a:pt x="311742" y="26539"/>
                    </a:lnTo>
                    <a:lnTo>
                      <a:pt x="311226" y="0"/>
                    </a:lnTo>
                    <a:close/>
                  </a:path>
                  <a:path w="411433" h="601290">
                    <a:moveTo>
                      <a:pt x="409722" y="515691"/>
                    </a:moveTo>
                    <a:lnTo>
                      <a:pt x="337550" y="515691"/>
                    </a:lnTo>
                    <a:lnTo>
                      <a:pt x="339016" y="596871"/>
                    </a:lnTo>
                    <a:lnTo>
                      <a:pt x="407778" y="595447"/>
                    </a:lnTo>
                    <a:lnTo>
                      <a:pt x="409722" y="515691"/>
                    </a:lnTo>
                    <a:close/>
                  </a:path>
                  <a:path w="411433" h="601290">
                    <a:moveTo>
                      <a:pt x="312505" y="71715"/>
                    </a:moveTo>
                    <a:lnTo>
                      <a:pt x="228569" y="71715"/>
                    </a:lnTo>
                    <a:lnTo>
                      <a:pt x="228972" y="75042"/>
                    </a:lnTo>
                    <a:lnTo>
                      <a:pt x="229185" y="77648"/>
                    </a:lnTo>
                    <a:lnTo>
                      <a:pt x="230561" y="126362"/>
                    </a:lnTo>
                    <a:lnTo>
                      <a:pt x="231481" y="178838"/>
                    </a:lnTo>
                    <a:lnTo>
                      <a:pt x="232500" y="240683"/>
                    </a:lnTo>
                    <a:lnTo>
                      <a:pt x="235683" y="441864"/>
                    </a:lnTo>
                    <a:lnTo>
                      <a:pt x="227567" y="442406"/>
                    </a:lnTo>
                    <a:lnTo>
                      <a:pt x="195551" y="444185"/>
                    </a:lnTo>
                    <a:lnTo>
                      <a:pt x="176972" y="444878"/>
                    </a:lnTo>
                    <a:lnTo>
                      <a:pt x="160228" y="445075"/>
                    </a:lnTo>
                    <a:lnTo>
                      <a:pt x="394079" y="445075"/>
                    </a:lnTo>
                    <a:lnTo>
                      <a:pt x="316336" y="443295"/>
                    </a:lnTo>
                    <a:lnTo>
                      <a:pt x="315760" y="403728"/>
                    </a:lnTo>
                    <a:lnTo>
                      <a:pt x="315292" y="361246"/>
                    </a:lnTo>
                    <a:lnTo>
                      <a:pt x="314153" y="216922"/>
                    </a:lnTo>
                    <a:lnTo>
                      <a:pt x="313528" y="149908"/>
                    </a:lnTo>
                    <a:lnTo>
                      <a:pt x="312951" y="102287"/>
                    </a:lnTo>
                    <a:lnTo>
                      <a:pt x="312505" y="71715"/>
                    </a:lnTo>
                    <a:close/>
                  </a:path>
                  <a:path w="411433" h="601290">
                    <a:moveTo>
                      <a:pt x="312494" y="71004"/>
                    </a:moveTo>
                    <a:lnTo>
                      <a:pt x="188265" y="71004"/>
                    </a:lnTo>
                    <a:lnTo>
                      <a:pt x="216737" y="71867"/>
                    </a:lnTo>
                    <a:lnTo>
                      <a:pt x="228569" y="71715"/>
                    </a:lnTo>
                    <a:lnTo>
                      <a:pt x="312505" y="71715"/>
                    </a:lnTo>
                    <a:lnTo>
                      <a:pt x="312494" y="71004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67" name="object 1636"/>
              <p:cNvSpPr/>
              <p:nvPr/>
            </p:nvSpPr>
            <p:spPr>
              <a:xfrm>
                <a:off x="8232262" y="5329334"/>
                <a:ext cx="146690" cy="315609"/>
              </a:xfrm>
              <a:custGeom>
                <a:avLst/>
                <a:gdLst/>
                <a:ahLst/>
                <a:cxnLst/>
                <a:rect l="l" t="t" r="r" b="b"/>
                <a:pathLst>
                  <a:path w="242039" h="520755">
                    <a:moveTo>
                      <a:pt x="106294" y="0"/>
                    </a:moveTo>
                    <a:lnTo>
                      <a:pt x="68135" y="1399"/>
                    </a:lnTo>
                    <a:lnTo>
                      <a:pt x="29603" y="4754"/>
                    </a:lnTo>
                    <a:lnTo>
                      <a:pt x="3090" y="34516"/>
                    </a:lnTo>
                    <a:lnTo>
                      <a:pt x="1621" y="80354"/>
                    </a:lnTo>
                    <a:lnTo>
                      <a:pt x="527" y="129053"/>
                    </a:lnTo>
                    <a:lnTo>
                      <a:pt x="6" y="170804"/>
                    </a:lnTo>
                    <a:lnTo>
                      <a:pt x="0" y="241361"/>
                    </a:lnTo>
                    <a:lnTo>
                      <a:pt x="94" y="253411"/>
                    </a:lnTo>
                    <a:lnTo>
                      <a:pt x="990" y="305819"/>
                    </a:lnTo>
                    <a:lnTo>
                      <a:pt x="2479" y="356737"/>
                    </a:lnTo>
                    <a:lnTo>
                      <a:pt x="4702" y="410066"/>
                    </a:lnTo>
                    <a:lnTo>
                      <a:pt x="7671" y="464692"/>
                    </a:lnTo>
                    <a:lnTo>
                      <a:pt x="11430" y="520755"/>
                    </a:lnTo>
                    <a:lnTo>
                      <a:pt x="76642" y="517816"/>
                    </a:lnTo>
                    <a:lnTo>
                      <a:pt x="165124" y="513448"/>
                    </a:lnTo>
                    <a:lnTo>
                      <a:pt x="204965" y="507783"/>
                    </a:lnTo>
                    <a:lnTo>
                      <a:pt x="229905" y="474688"/>
                    </a:lnTo>
                    <a:lnTo>
                      <a:pt x="108634" y="474688"/>
                    </a:lnTo>
                    <a:lnTo>
                      <a:pt x="85288" y="474153"/>
                    </a:lnTo>
                    <a:lnTo>
                      <a:pt x="83356" y="420598"/>
                    </a:lnTo>
                    <a:lnTo>
                      <a:pt x="82405" y="369371"/>
                    </a:lnTo>
                    <a:lnTo>
                      <a:pt x="82437" y="350213"/>
                    </a:lnTo>
                    <a:lnTo>
                      <a:pt x="84033" y="311979"/>
                    </a:lnTo>
                    <a:lnTo>
                      <a:pt x="95828" y="303775"/>
                    </a:lnTo>
                    <a:lnTo>
                      <a:pt x="236958" y="303775"/>
                    </a:lnTo>
                    <a:lnTo>
                      <a:pt x="235267" y="300207"/>
                    </a:lnTo>
                    <a:lnTo>
                      <a:pt x="203735" y="275758"/>
                    </a:lnTo>
                    <a:lnTo>
                      <a:pt x="86046" y="247905"/>
                    </a:lnTo>
                    <a:lnTo>
                      <a:pt x="135673" y="247905"/>
                    </a:lnTo>
                    <a:lnTo>
                      <a:pt x="184413" y="241361"/>
                    </a:lnTo>
                    <a:lnTo>
                      <a:pt x="218440" y="215005"/>
                    </a:lnTo>
                    <a:lnTo>
                      <a:pt x="226020" y="194524"/>
                    </a:lnTo>
                    <a:lnTo>
                      <a:pt x="84580" y="194524"/>
                    </a:lnTo>
                    <a:lnTo>
                      <a:pt x="86046" y="34319"/>
                    </a:lnTo>
                    <a:lnTo>
                      <a:pt x="95251" y="32812"/>
                    </a:lnTo>
                    <a:lnTo>
                      <a:pt x="213661" y="32812"/>
                    </a:lnTo>
                    <a:lnTo>
                      <a:pt x="210301" y="27702"/>
                    </a:lnTo>
                    <a:lnTo>
                      <a:pt x="172343" y="3883"/>
                    </a:lnTo>
                    <a:lnTo>
                      <a:pt x="118791" y="0"/>
                    </a:lnTo>
                    <a:lnTo>
                      <a:pt x="106294" y="0"/>
                    </a:lnTo>
                    <a:close/>
                  </a:path>
                  <a:path w="242039" h="520755">
                    <a:moveTo>
                      <a:pt x="236958" y="303775"/>
                    </a:moveTo>
                    <a:lnTo>
                      <a:pt x="95828" y="303775"/>
                    </a:lnTo>
                    <a:lnTo>
                      <a:pt x="112012" y="305819"/>
                    </a:lnTo>
                    <a:lnTo>
                      <a:pt x="124809" y="310845"/>
                    </a:lnTo>
                    <a:lnTo>
                      <a:pt x="144464" y="355949"/>
                    </a:lnTo>
                    <a:lnTo>
                      <a:pt x="145288" y="369334"/>
                    </a:lnTo>
                    <a:lnTo>
                      <a:pt x="145198" y="382655"/>
                    </a:lnTo>
                    <a:lnTo>
                      <a:pt x="141555" y="421201"/>
                    </a:lnTo>
                    <a:lnTo>
                      <a:pt x="126922" y="469235"/>
                    </a:lnTo>
                    <a:lnTo>
                      <a:pt x="108634" y="474688"/>
                    </a:lnTo>
                    <a:lnTo>
                      <a:pt x="229905" y="474688"/>
                    </a:lnTo>
                    <a:lnTo>
                      <a:pt x="233661" y="430736"/>
                    </a:lnTo>
                    <a:lnTo>
                      <a:pt x="235168" y="416147"/>
                    </a:lnTo>
                    <a:lnTo>
                      <a:pt x="236254" y="402887"/>
                    </a:lnTo>
                    <a:lnTo>
                      <a:pt x="237278" y="389410"/>
                    </a:lnTo>
                    <a:lnTo>
                      <a:pt x="240087" y="350213"/>
                    </a:lnTo>
                    <a:lnTo>
                      <a:pt x="240969" y="338406"/>
                    </a:lnTo>
                    <a:lnTo>
                      <a:pt x="241842" y="327651"/>
                    </a:lnTo>
                    <a:lnTo>
                      <a:pt x="242039" y="323655"/>
                    </a:lnTo>
                    <a:lnTo>
                      <a:pt x="240355" y="310942"/>
                    </a:lnTo>
                    <a:lnTo>
                      <a:pt x="236958" y="303775"/>
                    </a:lnTo>
                    <a:close/>
                  </a:path>
                  <a:path w="242039" h="520755">
                    <a:moveTo>
                      <a:pt x="135673" y="247905"/>
                    </a:moveTo>
                    <a:lnTo>
                      <a:pt x="86046" y="247905"/>
                    </a:lnTo>
                    <a:lnTo>
                      <a:pt x="91156" y="248648"/>
                    </a:lnTo>
                    <a:lnTo>
                      <a:pt x="113887" y="248608"/>
                    </a:lnTo>
                    <a:lnTo>
                      <a:pt x="123967" y="248398"/>
                    </a:lnTo>
                    <a:lnTo>
                      <a:pt x="135673" y="247905"/>
                    </a:lnTo>
                    <a:close/>
                  </a:path>
                  <a:path w="242039" h="520755">
                    <a:moveTo>
                      <a:pt x="213661" y="32812"/>
                    </a:moveTo>
                    <a:lnTo>
                      <a:pt x="95251" y="32812"/>
                    </a:lnTo>
                    <a:lnTo>
                      <a:pt x="108143" y="34516"/>
                    </a:lnTo>
                    <a:lnTo>
                      <a:pt x="120006" y="40041"/>
                    </a:lnTo>
                    <a:lnTo>
                      <a:pt x="133647" y="85156"/>
                    </a:lnTo>
                    <a:lnTo>
                      <a:pt x="133684" y="116513"/>
                    </a:lnTo>
                    <a:lnTo>
                      <a:pt x="133315" y="132440"/>
                    </a:lnTo>
                    <a:lnTo>
                      <a:pt x="126904" y="170804"/>
                    </a:lnTo>
                    <a:lnTo>
                      <a:pt x="84580" y="194524"/>
                    </a:lnTo>
                    <a:lnTo>
                      <a:pt x="226020" y="194524"/>
                    </a:lnTo>
                    <a:lnTo>
                      <a:pt x="228053" y="156007"/>
                    </a:lnTo>
                    <a:lnTo>
                      <a:pt x="228231" y="146745"/>
                    </a:lnTo>
                    <a:lnTo>
                      <a:pt x="228139" y="125445"/>
                    </a:lnTo>
                    <a:lnTo>
                      <a:pt x="226120" y="85156"/>
                    </a:lnTo>
                    <a:lnTo>
                      <a:pt x="217656" y="38889"/>
                    </a:lnTo>
                    <a:lnTo>
                      <a:pt x="213661" y="32812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68" name="object 1637"/>
              <p:cNvSpPr/>
              <p:nvPr/>
            </p:nvSpPr>
            <p:spPr>
              <a:xfrm>
                <a:off x="8409009" y="5325307"/>
                <a:ext cx="150723" cy="319635"/>
              </a:xfrm>
              <a:custGeom>
                <a:avLst/>
                <a:gdLst/>
                <a:ahLst/>
                <a:cxnLst/>
                <a:rect l="l" t="t" r="r" b="b"/>
                <a:pathLst>
                  <a:path w="248693" h="527397">
                    <a:moveTo>
                      <a:pt x="71683" y="0"/>
                    </a:moveTo>
                    <a:lnTo>
                      <a:pt x="0" y="8774"/>
                    </a:lnTo>
                    <a:lnTo>
                      <a:pt x="10240" y="527397"/>
                    </a:lnTo>
                    <a:lnTo>
                      <a:pt x="84845" y="524476"/>
                    </a:lnTo>
                    <a:lnTo>
                      <a:pt x="139181" y="347455"/>
                    </a:lnTo>
                    <a:lnTo>
                      <a:pt x="78992" y="347455"/>
                    </a:lnTo>
                    <a:lnTo>
                      <a:pt x="71683" y="0"/>
                    </a:lnTo>
                    <a:close/>
                  </a:path>
                  <a:path w="248693" h="527397">
                    <a:moveTo>
                      <a:pt x="245995" y="219438"/>
                    </a:moveTo>
                    <a:lnTo>
                      <a:pt x="178476" y="219438"/>
                    </a:lnTo>
                    <a:lnTo>
                      <a:pt x="167492" y="523010"/>
                    </a:lnTo>
                    <a:lnTo>
                      <a:pt x="242097" y="521544"/>
                    </a:lnTo>
                    <a:lnTo>
                      <a:pt x="245995" y="219438"/>
                    </a:lnTo>
                    <a:close/>
                  </a:path>
                  <a:path w="248693" h="527397">
                    <a:moveTo>
                      <a:pt x="248693" y="10271"/>
                    </a:moveTo>
                    <a:lnTo>
                      <a:pt x="179942" y="13203"/>
                    </a:lnTo>
                    <a:lnTo>
                      <a:pt x="78992" y="347455"/>
                    </a:lnTo>
                    <a:lnTo>
                      <a:pt x="139181" y="347455"/>
                    </a:lnTo>
                    <a:lnTo>
                      <a:pt x="178476" y="219438"/>
                    </a:lnTo>
                    <a:lnTo>
                      <a:pt x="245995" y="219438"/>
                    </a:lnTo>
                    <a:lnTo>
                      <a:pt x="248693" y="10271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69" name="object 1638"/>
              <p:cNvSpPr/>
              <p:nvPr/>
            </p:nvSpPr>
            <p:spPr>
              <a:xfrm>
                <a:off x="8590799" y="5328856"/>
                <a:ext cx="244263" cy="314316"/>
              </a:xfrm>
              <a:custGeom>
                <a:avLst/>
                <a:gdLst/>
                <a:ahLst/>
                <a:cxnLst/>
                <a:rect l="l" t="t" r="r" b="b"/>
                <a:pathLst>
                  <a:path w="403034" h="518622">
                    <a:moveTo>
                      <a:pt x="76803" y="5842"/>
                    </a:moveTo>
                    <a:lnTo>
                      <a:pt x="0" y="5842"/>
                    </a:lnTo>
                    <a:lnTo>
                      <a:pt x="326" y="219822"/>
                    </a:lnTo>
                    <a:lnTo>
                      <a:pt x="12095" y="257399"/>
                    </a:lnTo>
                    <a:lnTo>
                      <a:pt x="52078" y="288713"/>
                    </a:lnTo>
                    <a:lnTo>
                      <a:pt x="68218" y="291499"/>
                    </a:lnTo>
                    <a:lnTo>
                      <a:pt x="53041" y="296131"/>
                    </a:lnTo>
                    <a:lnTo>
                      <a:pt x="20484" y="324196"/>
                    </a:lnTo>
                    <a:lnTo>
                      <a:pt x="5528" y="360964"/>
                    </a:lnTo>
                    <a:lnTo>
                      <a:pt x="4040" y="372366"/>
                    </a:lnTo>
                    <a:lnTo>
                      <a:pt x="4154" y="382344"/>
                    </a:lnTo>
                    <a:lnTo>
                      <a:pt x="4835" y="395351"/>
                    </a:lnTo>
                    <a:lnTo>
                      <a:pt x="5334" y="408496"/>
                    </a:lnTo>
                    <a:lnTo>
                      <a:pt x="5629" y="421629"/>
                    </a:lnTo>
                    <a:lnTo>
                      <a:pt x="5703" y="434601"/>
                    </a:lnTo>
                    <a:lnTo>
                      <a:pt x="5533" y="447262"/>
                    </a:lnTo>
                    <a:lnTo>
                      <a:pt x="5101" y="459463"/>
                    </a:lnTo>
                    <a:lnTo>
                      <a:pt x="1465" y="518622"/>
                    </a:lnTo>
                    <a:lnTo>
                      <a:pt x="71683" y="518622"/>
                    </a:lnTo>
                    <a:lnTo>
                      <a:pt x="71877" y="387568"/>
                    </a:lnTo>
                    <a:lnTo>
                      <a:pt x="78655" y="349441"/>
                    </a:lnTo>
                    <a:lnTo>
                      <a:pt x="113153" y="330518"/>
                    </a:lnTo>
                    <a:lnTo>
                      <a:pt x="226862" y="330518"/>
                    </a:lnTo>
                    <a:lnTo>
                      <a:pt x="227479" y="321843"/>
                    </a:lnTo>
                    <a:lnTo>
                      <a:pt x="384359" y="321843"/>
                    </a:lnTo>
                    <a:lnTo>
                      <a:pt x="380271" y="308867"/>
                    </a:lnTo>
                    <a:lnTo>
                      <a:pt x="355066" y="274707"/>
                    </a:lnTo>
                    <a:lnTo>
                      <a:pt x="325701" y="266552"/>
                    </a:lnTo>
                    <a:lnTo>
                      <a:pt x="336821" y="263731"/>
                    </a:lnTo>
                    <a:lnTo>
                      <a:pt x="371487" y="245658"/>
                    </a:lnTo>
                    <a:lnTo>
                      <a:pt x="380290" y="234809"/>
                    </a:lnTo>
                    <a:lnTo>
                      <a:pt x="154340" y="234809"/>
                    </a:lnTo>
                    <a:lnTo>
                      <a:pt x="98017" y="231888"/>
                    </a:lnTo>
                    <a:lnTo>
                      <a:pt x="71257" y="202937"/>
                    </a:lnTo>
                    <a:lnTo>
                      <a:pt x="68308" y="172870"/>
                    </a:lnTo>
                    <a:lnTo>
                      <a:pt x="68436" y="159481"/>
                    </a:lnTo>
                    <a:lnTo>
                      <a:pt x="70404" y="111367"/>
                    </a:lnTo>
                    <a:lnTo>
                      <a:pt x="73512" y="61232"/>
                    </a:lnTo>
                    <a:lnTo>
                      <a:pt x="75434" y="32976"/>
                    </a:lnTo>
                    <a:lnTo>
                      <a:pt x="76174" y="21812"/>
                    </a:lnTo>
                    <a:lnTo>
                      <a:pt x="76688" y="13254"/>
                    </a:lnTo>
                    <a:lnTo>
                      <a:pt x="76917" y="7774"/>
                    </a:lnTo>
                    <a:lnTo>
                      <a:pt x="76803" y="5842"/>
                    </a:lnTo>
                    <a:close/>
                  </a:path>
                  <a:path w="403034" h="518622">
                    <a:moveTo>
                      <a:pt x="226862" y="330518"/>
                    </a:moveTo>
                    <a:lnTo>
                      <a:pt x="113153" y="330518"/>
                    </a:lnTo>
                    <a:lnTo>
                      <a:pt x="126148" y="331116"/>
                    </a:lnTo>
                    <a:lnTo>
                      <a:pt x="136781" y="331361"/>
                    </a:lnTo>
                    <a:lnTo>
                      <a:pt x="141901" y="332115"/>
                    </a:lnTo>
                    <a:lnTo>
                      <a:pt x="150676" y="332115"/>
                    </a:lnTo>
                    <a:lnTo>
                      <a:pt x="152874" y="514235"/>
                    </a:lnTo>
                    <a:lnTo>
                      <a:pt x="213585" y="517157"/>
                    </a:lnTo>
                    <a:lnTo>
                      <a:pt x="226862" y="330518"/>
                    </a:lnTo>
                    <a:close/>
                  </a:path>
                  <a:path w="403034" h="518622">
                    <a:moveTo>
                      <a:pt x="384359" y="321843"/>
                    </a:moveTo>
                    <a:lnTo>
                      <a:pt x="227479" y="321843"/>
                    </a:lnTo>
                    <a:lnTo>
                      <a:pt x="293239" y="322014"/>
                    </a:lnTo>
                    <a:lnTo>
                      <a:pt x="303006" y="324518"/>
                    </a:lnTo>
                    <a:lnTo>
                      <a:pt x="317296" y="331832"/>
                    </a:lnTo>
                    <a:lnTo>
                      <a:pt x="323447" y="341393"/>
                    </a:lnTo>
                    <a:lnTo>
                      <a:pt x="324259" y="357180"/>
                    </a:lnTo>
                    <a:lnTo>
                      <a:pt x="323317" y="365838"/>
                    </a:lnTo>
                    <a:lnTo>
                      <a:pt x="322291" y="376903"/>
                    </a:lnTo>
                    <a:lnTo>
                      <a:pt x="319139" y="417691"/>
                    </a:lnTo>
                    <a:lnTo>
                      <a:pt x="317004" y="449122"/>
                    </a:lnTo>
                    <a:lnTo>
                      <a:pt x="315912" y="461245"/>
                    </a:lnTo>
                    <a:lnTo>
                      <a:pt x="314971" y="473669"/>
                    </a:lnTo>
                    <a:lnTo>
                      <a:pt x="314182" y="486395"/>
                    </a:lnTo>
                    <a:lnTo>
                      <a:pt x="313544" y="499428"/>
                    </a:lnTo>
                    <a:lnTo>
                      <a:pt x="313058" y="512769"/>
                    </a:lnTo>
                    <a:lnTo>
                      <a:pt x="372313" y="515691"/>
                    </a:lnTo>
                    <a:lnTo>
                      <a:pt x="386941" y="346743"/>
                    </a:lnTo>
                    <a:lnTo>
                      <a:pt x="387131" y="343782"/>
                    </a:lnTo>
                    <a:lnTo>
                      <a:pt x="386586" y="333834"/>
                    </a:lnTo>
                    <a:lnTo>
                      <a:pt x="384359" y="321843"/>
                    </a:lnTo>
                    <a:close/>
                  </a:path>
                  <a:path w="403034" h="518622">
                    <a:moveTo>
                      <a:pt x="193837" y="0"/>
                    </a:moveTo>
                    <a:lnTo>
                      <a:pt x="157262" y="0"/>
                    </a:lnTo>
                    <a:lnTo>
                      <a:pt x="154340" y="234809"/>
                    </a:lnTo>
                    <a:lnTo>
                      <a:pt x="380290" y="234809"/>
                    </a:lnTo>
                    <a:lnTo>
                      <a:pt x="380962" y="233343"/>
                    </a:lnTo>
                    <a:lnTo>
                      <a:pt x="238453" y="233343"/>
                    </a:lnTo>
                    <a:lnTo>
                      <a:pt x="233825" y="111367"/>
                    </a:lnTo>
                    <a:lnTo>
                      <a:pt x="231862" y="59518"/>
                    </a:lnTo>
                    <a:lnTo>
                      <a:pt x="229428" y="18110"/>
                    </a:lnTo>
                    <a:lnTo>
                      <a:pt x="212105" y="237"/>
                    </a:lnTo>
                    <a:lnTo>
                      <a:pt x="193837" y="0"/>
                    </a:lnTo>
                    <a:close/>
                  </a:path>
                  <a:path w="403034" h="518622">
                    <a:moveTo>
                      <a:pt x="403034" y="0"/>
                    </a:moveTo>
                    <a:lnTo>
                      <a:pt x="340125" y="0"/>
                    </a:lnTo>
                    <a:lnTo>
                      <a:pt x="321521" y="194780"/>
                    </a:lnTo>
                    <a:lnTo>
                      <a:pt x="316648" y="204270"/>
                    </a:lnTo>
                    <a:lnTo>
                      <a:pt x="286427" y="228363"/>
                    </a:lnTo>
                    <a:lnTo>
                      <a:pt x="246495" y="232642"/>
                    </a:lnTo>
                    <a:lnTo>
                      <a:pt x="242840" y="233343"/>
                    </a:lnTo>
                    <a:lnTo>
                      <a:pt x="380962" y="233343"/>
                    </a:lnTo>
                    <a:lnTo>
                      <a:pt x="385342" y="223789"/>
                    </a:lnTo>
                    <a:lnTo>
                      <a:pt x="387751" y="208031"/>
                    </a:lnTo>
                    <a:lnTo>
                      <a:pt x="388034" y="199646"/>
                    </a:lnTo>
                    <a:lnTo>
                      <a:pt x="388505" y="189558"/>
                    </a:lnTo>
                    <a:lnTo>
                      <a:pt x="390836" y="151174"/>
                    </a:lnTo>
                    <a:lnTo>
                      <a:pt x="394102" y="105024"/>
                    </a:lnTo>
                    <a:lnTo>
                      <a:pt x="397135" y="64902"/>
                    </a:lnTo>
                    <a:lnTo>
                      <a:pt x="400339" y="26868"/>
                    </a:lnTo>
                    <a:lnTo>
                      <a:pt x="401651" y="13254"/>
                    </a:lnTo>
                    <a:lnTo>
                      <a:pt x="403034" y="0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70" name="object 1639"/>
              <p:cNvSpPr/>
              <p:nvPr/>
            </p:nvSpPr>
            <p:spPr>
              <a:xfrm>
                <a:off x="8864370" y="5330112"/>
                <a:ext cx="139199" cy="311285"/>
              </a:xfrm>
              <a:custGeom>
                <a:avLst/>
                <a:gdLst/>
                <a:ahLst/>
                <a:cxnLst/>
                <a:rect l="l" t="t" r="r" b="b"/>
                <a:pathLst>
                  <a:path w="229678" h="513621">
                    <a:moveTo>
                      <a:pt x="62554" y="0"/>
                    </a:moveTo>
                    <a:lnTo>
                      <a:pt x="37135" y="323"/>
                    </a:lnTo>
                    <a:lnTo>
                      <a:pt x="12218" y="1051"/>
                    </a:lnTo>
                    <a:lnTo>
                      <a:pt x="0" y="1595"/>
                    </a:lnTo>
                    <a:lnTo>
                      <a:pt x="10240" y="513621"/>
                    </a:lnTo>
                    <a:lnTo>
                      <a:pt x="229678" y="513621"/>
                    </a:lnTo>
                    <a:lnTo>
                      <a:pt x="229678" y="458775"/>
                    </a:lnTo>
                    <a:lnTo>
                      <a:pt x="80688" y="447714"/>
                    </a:lnTo>
                    <a:lnTo>
                      <a:pt x="79767" y="435248"/>
                    </a:lnTo>
                    <a:lnTo>
                      <a:pt x="78583" y="422051"/>
                    </a:lnTo>
                    <a:lnTo>
                      <a:pt x="77284" y="408485"/>
                    </a:lnTo>
                    <a:lnTo>
                      <a:pt x="76017" y="394914"/>
                    </a:lnTo>
                    <a:lnTo>
                      <a:pt x="74929" y="381701"/>
                    </a:lnTo>
                    <a:lnTo>
                      <a:pt x="74168" y="369210"/>
                    </a:lnTo>
                    <a:lnTo>
                      <a:pt x="73882" y="357804"/>
                    </a:lnTo>
                    <a:lnTo>
                      <a:pt x="73882" y="349030"/>
                    </a:lnTo>
                    <a:lnTo>
                      <a:pt x="211396" y="330758"/>
                    </a:lnTo>
                    <a:lnTo>
                      <a:pt x="211396" y="275880"/>
                    </a:lnTo>
                    <a:lnTo>
                      <a:pt x="73750" y="274592"/>
                    </a:lnTo>
                    <a:lnTo>
                      <a:pt x="70212" y="226996"/>
                    </a:lnTo>
                    <a:lnTo>
                      <a:pt x="67576" y="182243"/>
                    </a:lnTo>
                    <a:lnTo>
                      <a:pt x="65389" y="134116"/>
                    </a:lnTo>
                    <a:lnTo>
                      <a:pt x="64335" y="89790"/>
                    </a:lnTo>
                    <a:lnTo>
                      <a:pt x="64353" y="77100"/>
                    </a:lnTo>
                    <a:lnTo>
                      <a:pt x="64599" y="65895"/>
                    </a:lnTo>
                    <a:lnTo>
                      <a:pt x="65097" y="56442"/>
                    </a:lnTo>
                    <a:lnTo>
                      <a:pt x="229678" y="56442"/>
                    </a:lnTo>
                    <a:lnTo>
                      <a:pt x="228535" y="1595"/>
                    </a:lnTo>
                    <a:lnTo>
                      <a:pt x="62554" y="0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71" name="object 1640"/>
              <p:cNvSpPr/>
              <p:nvPr/>
            </p:nvSpPr>
            <p:spPr>
              <a:xfrm>
                <a:off x="9031586" y="5328852"/>
                <a:ext cx="136038" cy="314118"/>
              </a:xfrm>
              <a:custGeom>
                <a:avLst/>
                <a:gdLst/>
                <a:ahLst/>
                <a:cxnLst/>
                <a:rect l="l" t="t" r="r" b="b"/>
                <a:pathLst>
                  <a:path w="224463" h="518295">
                    <a:moveTo>
                      <a:pt x="637" y="9528"/>
                    </a:moveTo>
                    <a:lnTo>
                      <a:pt x="155" y="13188"/>
                    </a:lnTo>
                    <a:lnTo>
                      <a:pt x="0" y="23664"/>
                    </a:lnTo>
                    <a:lnTo>
                      <a:pt x="138" y="40203"/>
                    </a:lnTo>
                    <a:lnTo>
                      <a:pt x="1162" y="88452"/>
                    </a:lnTo>
                    <a:lnTo>
                      <a:pt x="2954" y="151903"/>
                    </a:lnTo>
                    <a:lnTo>
                      <a:pt x="5244" y="224525"/>
                    </a:lnTo>
                    <a:lnTo>
                      <a:pt x="6499" y="262609"/>
                    </a:lnTo>
                    <a:lnTo>
                      <a:pt x="12386" y="437087"/>
                    </a:lnTo>
                    <a:lnTo>
                      <a:pt x="13260" y="463824"/>
                    </a:lnTo>
                    <a:lnTo>
                      <a:pt x="13953" y="486067"/>
                    </a:lnTo>
                    <a:lnTo>
                      <a:pt x="14432" y="503063"/>
                    </a:lnTo>
                    <a:lnTo>
                      <a:pt x="14543" y="508382"/>
                    </a:lnTo>
                    <a:lnTo>
                      <a:pt x="14609" y="518295"/>
                    </a:lnTo>
                    <a:lnTo>
                      <a:pt x="25798" y="518208"/>
                    </a:lnTo>
                    <a:lnTo>
                      <a:pt x="73787" y="512780"/>
                    </a:lnTo>
                    <a:lnTo>
                      <a:pt x="78174" y="318199"/>
                    </a:lnTo>
                    <a:lnTo>
                      <a:pt x="223546" y="318199"/>
                    </a:lnTo>
                    <a:lnTo>
                      <a:pt x="223706" y="262609"/>
                    </a:lnTo>
                    <a:lnTo>
                      <a:pt x="149858" y="262609"/>
                    </a:lnTo>
                    <a:lnTo>
                      <a:pt x="72321" y="258222"/>
                    </a:lnTo>
                    <a:lnTo>
                      <a:pt x="50914" y="10980"/>
                    </a:lnTo>
                    <a:lnTo>
                      <a:pt x="39010" y="10799"/>
                    </a:lnTo>
                    <a:lnTo>
                      <a:pt x="24116" y="10212"/>
                    </a:lnTo>
                    <a:lnTo>
                      <a:pt x="637" y="9528"/>
                    </a:lnTo>
                    <a:close/>
                  </a:path>
                  <a:path w="224463" h="518295">
                    <a:moveTo>
                      <a:pt x="223546" y="318199"/>
                    </a:moveTo>
                    <a:lnTo>
                      <a:pt x="78174" y="318199"/>
                    </a:lnTo>
                    <a:lnTo>
                      <a:pt x="146937" y="322587"/>
                    </a:lnTo>
                    <a:lnTo>
                      <a:pt x="162277" y="509848"/>
                    </a:lnTo>
                    <a:lnTo>
                      <a:pt x="222997" y="508382"/>
                    </a:lnTo>
                    <a:lnTo>
                      <a:pt x="223546" y="318199"/>
                    </a:lnTo>
                    <a:close/>
                  </a:path>
                  <a:path w="224463" h="518295">
                    <a:moveTo>
                      <a:pt x="224463" y="0"/>
                    </a:moveTo>
                    <a:lnTo>
                      <a:pt x="171805" y="0"/>
                    </a:lnTo>
                    <a:lnTo>
                      <a:pt x="149858" y="262609"/>
                    </a:lnTo>
                    <a:lnTo>
                      <a:pt x="223706" y="262609"/>
                    </a:lnTo>
                    <a:lnTo>
                      <a:pt x="224463" y="0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72" name="object 1641"/>
              <p:cNvSpPr/>
              <p:nvPr/>
            </p:nvSpPr>
            <p:spPr>
              <a:xfrm>
                <a:off x="9198242" y="5325307"/>
                <a:ext cx="150730" cy="319635"/>
              </a:xfrm>
              <a:custGeom>
                <a:avLst/>
                <a:gdLst/>
                <a:ahLst/>
                <a:cxnLst/>
                <a:rect l="l" t="t" r="r" b="b"/>
                <a:pathLst>
                  <a:path w="248704" h="527397">
                    <a:moveTo>
                      <a:pt x="71694" y="0"/>
                    </a:moveTo>
                    <a:lnTo>
                      <a:pt x="0" y="8774"/>
                    </a:lnTo>
                    <a:lnTo>
                      <a:pt x="10250" y="527397"/>
                    </a:lnTo>
                    <a:lnTo>
                      <a:pt x="84856" y="524476"/>
                    </a:lnTo>
                    <a:lnTo>
                      <a:pt x="139192" y="347455"/>
                    </a:lnTo>
                    <a:lnTo>
                      <a:pt x="79002" y="347455"/>
                    </a:lnTo>
                    <a:lnTo>
                      <a:pt x="71694" y="0"/>
                    </a:lnTo>
                    <a:close/>
                  </a:path>
                  <a:path w="248704" h="527397">
                    <a:moveTo>
                      <a:pt x="246001" y="219438"/>
                    </a:moveTo>
                    <a:lnTo>
                      <a:pt x="178486" y="219438"/>
                    </a:lnTo>
                    <a:lnTo>
                      <a:pt x="167492" y="523010"/>
                    </a:lnTo>
                    <a:lnTo>
                      <a:pt x="242097" y="521544"/>
                    </a:lnTo>
                    <a:lnTo>
                      <a:pt x="246001" y="219438"/>
                    </a:lnTo>
                    <a:close/>
                  </a:path>
                  <a:path w="248704" h="527397">
                    <a:moveTo>
                      <a:pt x="248704" y="10271"/>
                    </a:moveTo>
                    <a:lnTo>
                      <a:pt x="179942" y="13203"/>
                    </a:lnTo>
                    <a:lnTo>
                      <a:pt x="79002" y="347455"/>
                    </a:lnTo>
                    <a:lnTo>
                      <a:pt x="139192" y="347455"/>
                    </a:lnTo>
                    <a:lnTo>
                      <a:pt x="178486" y="219438"/>
                    </a:lnTo>
                    <a:lnTo>
                      <a:pt x="246001" y="219438"/>
                    </a:lnTo>
                    <a:lnTo>
                      <a:pt x="248704" y="10271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73" name="object 1642"/>
              <p:cNvSpPr/>
              <p:nvPr/>
            </p:nvSpPr>
            <p:spPr>
              <a:xfrm>
                <a:off x="9379136" y="5330112"/>
                <a:ext cx="139199" cy="311285"/>
              </a:xfrm>
              <a:custGeom>
                <a:avLst/>
                <a:gdLst/>
                <a:ahLst/>
                <a:cxnLst/>
                <a:rect l="l" t="t" r="r" b="b"/>
                <a:pathLst>
                  <a:path w="229678" h="513621">
                    <a:moveTo>
                      <a:pt x="62554" y="0"/>
                    </a:moveTo>
                    <a:lnTo>
                      <a:pt x="37135" y="323"/>
                    </a:lnTo>
                    <a:lnTo>
                      <a:pt x="12218" y="1051"/>
                    </a:lnTo>
                    <a:lnTo>
                      <a:pt x="0" y="1595"/>
                    </a:lnTo>
                    <a:lnTo>
                      <a:pt x="10240" y="513621"/>
                    </a:lnTo>
                    <a:lnTo>
                      <a:pt x="229678" y="513621"/>
                    </a:lnTo>
                    <a:lnTo>
                      <a:pt x="229678" y="458775"/>
                    </a:lnTo>
                    <a:lnTo>
                      <a:pt x="80703" y="447713"/>
                    </a:lnTo>
                    <a:lnTo>
                      <a:pt x="79778" y="435248"/>
                    </a:lnTo>
                    <a:lnTo>
                      <a:pt x="78592" y="422051"/>
                    </a:lnTo>
                    <a:lnTo>
                      <a:pt x="77292" y="408485"/>
                    </a:lnTo>
                    <a:lnTo>
                      <a:pt x="76025" y="394914"/>
                    </a:lnTo>
                    <a:lnTo>
                      <a:pt x="74938" y="381701"/>
                    </a:lnTo>
                    <a:lnTo>
                      <a:pt x="74179" y="369210"/>
                    </a:lnTo>
                    <a:lnTo>
                      <a:pt x="73893" y="357804"/>
                    </a:lnTo>
                    <a:lnTo>
                      <a:pt x="73893" y="349030"/>
                    </a:lnTo>
                    <a:lnTo>
                      <a:pt x="211407" y="330758"/>
                    </a:lnTo>
                    <a:lnTo>
                      <a:pt x="211407" y="275880"/>
                    </a:lnTo>
                    <a:lnTo>
                      <a:pt x="73760" y="274591"/>
                    </a:lnTo>
                    <a:lnTo>
                      <a:pt x="70216" y="226994"/>
                    </a:lnTo>
                    <a:lnTo>
                      <a:pt x="67579" y="182242"/>
                    </a:lnTo>
                    <a:lnTo>
                      <a:pt x="65395" y="134115"/>
                    </a:lnTo>
                    <a:lnTo>
                      <a:pt x="64347" y="89789"/>
                    </a:lnTo>
                    <a:lnTo>
                      <a:pt x="64368" y="77099"/>
                    </a:lnTo>
                    <a:lnTo>
                      <a:pt x="64616" y="65895"/>
                    </a:lnTo>
                    <a:lnTo>
                      <a:pt x="65118" y="56442"/>
                    </a:lnTo>
                    <a:lnTo>
                      <a:pt x="229678" y="56442"/>
                    </a:lnTo>
                    <a:lnTo>
                      <a:pt x="228535" y="1595"/>
                    </a:lnTo>
                    <a:lnTo>
                      <a:pt x="62554" y="0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74" name="object 1643"/>
              <p:cNvSpPr/>
              <p:nvPr/>
            </p:nvSpPr>
            <p:spPr>
              <a:xfrm>
                <a:off x="9673999" y="5329757"/>
                <a:ext cx="236730" cy="310750"/>
              </a:xfrm>
              <a:custGeom>
                <a:avLst/>
                <a:gdLst/>
                <a:ahLst/>
                <a:cxnLst/>
                <a:rect l="l" t="t" r="r" b="b"/>
                <a:pathLst>
                  <a:path w="390605" h="512738">
                    <a:moveTo>
                      <a:pt x="76070" y="2931"/>
                    </a:moveTo>
                    <a:lnTo>
                      <a:pt x="4387" y="5853"/>
                    </a:lnTo>
                    <a:lnTo>
                      <a:pt x="0" y="512738"/>
                    </a:lnTo>
                    <a:lnTo>
                      <a:pt x="375234" y="511282"/>
                    </a:lnTo>
                    <a:lnTo>
                      <a:pt x="377087" y="449839"/>
                    </a:lnTo>
                    <a:lnTo>
                      <a:pt x="81191" y="449839"/>
                    </a:lnTo>
                    <a:lnTo>
                      <a:pt x="76070" y="2931"/>
                    </a:lnTo>
                    <a:close/>
                  </a:path>
                  <a:path w="390605" h="512738">
                    <a:moveTo>
                      <a:pt x="226024" y="0"/>
                    </a:moveTo>
                    <a:lnTo>
                      <a:pt x="152874" y="0"/>
                    </a:lnTo>
                    <a:lnTo>
                      <a:pt x="154340" y="445452"/>
                    </a:lnTo>
                    <a:lnTo>
                      <a:pt x="81191" y="449839"/>
                    </a:lnTo>
                    <a:lnTo>
                      <a:pt x="226024" y="449839"/>
                    </a:lnTo>
                    <a:lnTo>
                      <a:pt x="226024" y="0"/>
                    </a:lnTo>
                    <a:close/>
                  </a:path>
                  <a:path w="390605" h="512738">
                    <a:moveTo>
                      <a:pt x="314524" y="0"/>
                    </a:moveTo>
                    <a:lnTo>
                      <a:pt x="294786" y="442520"/>
                    </a:lnTo>
                    <a:lnTo>
                      <a:pt x="226024" y="449839"/>
                    </a:lnTo>
                    <a:lnTo>
                      <a:pt x="377087" y="449839"/>
                    </a:lnTo>
                    <a:lnTo>
                      <a:pt x="390605" y="1434"/>
                    </a:lnTo>
                    <a:lnTo>
                      <a:pt x="314524" y="0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75" name="object 1644"/>
              <p:cNvSpPr/>
              <p:nvPr/>
            </p:nvSpPr>
            <p:spPr>
              <a:xfrm>
                <a:off x="9940917" y="5325305"/>
                <a:ext cx="146287" cy="318753"/>
              </a:xfrm>
              <a:custGeom>
                <a:avLst/>
                <a:gdLst/>
                <a:ahLst/>
                <a:cxnLst/>
                <a:rect l="l" t="t" r="r" b="b"/>
                <a:pathLst>
                  <a:path w="241374" h="525942">
                    <a:moveTo>
                      <a:pt x="64364" y="0"/>
                    </a:moveTo>
                    <a:lnTo>
                      <a:pt x="0" y="11706"/>
                    </a:lnTo>
                    <a:lnTo>
                      <a:pt x="5842" y="525942"/>
                    </a:lnTo>
                    <a:lnTo>
                      <a:pt x="70217" y="525942"/>
                    </a:lnTo>
                    <a:lnTo>
                      <a:pt x="71683" y="303571"/>
                    </a:lnTo>
                    <a:lnTo>
                      <a:pt x="131203" y="303571"/>
                    </a:lnTo>
                    <a:lnTo>
                      <a:pt x="109713" y="265541"/>
                    </a:lnTo>
                    <a:lnTo>
                      <a:pt x="138527" y="219438"/>
                    </a:lnTo>
                    <a:lnTo>
                      <a:pt x="67285" y="219438"/>
                    </a:lnTo>
                    <a:lnTo>
                      <a:pt x="64364" y="0"/>
                    </a:lnTo>
                    <a:close/>
                  </a:path>
                  <a:path w="241374" h="525942">
                    <a:moveTo>
                      <a:pt x="131203" y="303571"/>
                    </a:moveTo>
                    <a:lnTo>
                      <a:pt x="71683" y="303571"/>
                    </a:lnTo>
                    <a:lnTo>
                      <a:pt x="172612" y="524476"/>
                    </a:lnTo>
                    <a:lnTo>
                      <a:pt x="230401" y="479126"/>
                    </a:lnTo>
                    <a:lnTo>
                      <a:pt x="131203" y="303571"/>
                    </a:lnTo>
                    <a:close/>
                  </a:path>
                  <a:path w="241374" h="525942">
                    <a:moveTo>
                      <a:pt x="199679" y="4418"/>
                    </a:moveTo>
                    <a:lnTo>
                      <a:pt x="67285" y="219438"/>
                    </a:lnTo>
                    <a:lnTo>
                      <a:pt x="138527" y="219438"/>
                    </a:lnTo>
                    <a:lnTo>
                      <a:pt x="241374" y="54877"/>
                    </a:lnTo>
                    <a:lnTo>
                      <a:pt x="199679" y="4418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76" name="object 1645"/>
              <p:cNvSpPr/>
              <p:nvPr/>
            </p:nvSpPr>
            <p:spPr>
              <a:xfrm>
                <a:off x="10115473" y="5330370"/>
                <a:ext cx="145946" cy="312004"/>
              </a:xfrm>
              <a:custGeom>
                <a:avLst/>
                <a:gdLst/>
                <a:ahLst/>
                <a:cxnLst/>
                <a:rect l="l" t="t" r="r" b="b"/>
                <a:pathLst>
                  <a:path w="240811" h="514806">
                    <a:moveTo>
                      <a:pt x="120842" y="0"/>
                    </a:moveTo>
                    <a:lnTo>
                      <a:pt x="50434" y="1683"/>
                    </a:lnTo>
                    <a:lnTo>
                      <a:pt x="11215" y="33231"/>
                    </a:lnTo>
                    <a:lnTo>
                      <a:pt x="960" y="72138"/>
                    </a:lnTo>
                    <a:lnTo>
                      <a:pt x="0" y="436464"/>
                    </a:lnTo>
                    <a:lnTo>
                      <a:pt x="722" y="450966"/>
                    </a:lnTo>
                    <a:lnTo>
                      <a:pt x="13414" y="487056"/>
                    </a:lnTo>
                    <a:lnTo>
                      <a:pt x="46583" y="509390"/>
                    </a:lnTo>
                    <a:lnTo>
                      <a:pt x="86604" y="513351"/>
                    </a:lnTo>
                    <a:lnTo>
                      <a:pt x="99772" y="513633"/>
                    </a:lnTo>
                    <a:lnTo>
                      <a:pt x="114683" y="514136"/>
                    </a:lnTo>
                    <a:lnTo>
                      <a:pt x="153348" y="514806"/>
                    </a:lnTo>
                    <a:lnTo>
                      <a:pt x="166242" y="514799"/>
                    </a:lnTo>
                    <a:lnTo>
                      <a:pt x="204204" y="510244"/>
                    </a:lnTo>
                    <a:lnTo>
                      <a:pt x="231994" y="480302"/>
                    </a:lnTo>
                    <a:lnTo>
                      <a:pt x="237402" y="457557"/>
                    </a:lnTo>
                    <a:lnTo>
                      <a:pt x="115177" y="457557"/>
                    </a:lnTo>
                    <a:lnTo>
                      <a:pt x="94269" y="456195"/>
                    </a:lnTo>
                    <a:lnTo>
                      <a:pt x="80972" y="452259"/>
                    </a:lnTo>
                    <a:lnTo>
                      <a:pt x="73581" y="444838"/>
                    </a:lnTo>
                    <a:lnTo>
                      <a:pt x="70396" y="433021"/>
                    </a:lnTo>
                    <a:lnTo>
                      <a:pt x="69712" y="415897"/>
                    </a:lnTo>
                    <a:lnTo>
                      <a:pt x="69803" y="391125"/>
                    </a:lnTo>
                    <a:lnTo>
                      <a:pt x="70635" y="222063"/>
                    </a:lnTo>
                    <a:lnTo>
                      <a:pt x="71295" y="110877"/>
                    </a:lnTo>
                    <a:lnTo>
                      <a:pt x="71659" y="69445"/>
                    </a:lnTo>
                    <a:lnTo>
                      <a:pt x="108838" y="43665"/>
                    </a:lnTo>
                    <a:lnTo>
                      <a:pt x="134594" y="43108"/>
                    </a:lnTo>
                    <a:lnTo>
                      <a:pt x="234714" y="43108"/>
                    </a:lnTo>
                    <a:lnTo>
                      <a:pt x="230461" y="34663"/>
                    </a:lnTo>
                    <a:lnTo>
                      <a:pt x="190763" y="5060"/>
                    </a:lnTo>
                    <a:lnTo>
                      <a:pt x="140611" y="329"/>
                    </a:lnTo>
                    <a:lnTo>
                      <a:pt x="131211" y="112"/>
                    </a:lnTo>
                    <a:lnTo>
                      <a:pt x="120842" y="0"/>
                    </a:lnTo>
                    <a:close/>
                  </a:path>
                  <a:path w="240811" h="514806">
                    <a:moveTo>
                      <a:pt x="234714" y="43108"/>
                    </a:moveTo>
                    <a:lnTo>
                      <a:pt x="134594" y="43108"/>
                    </a:lnTo>
                    <a:lnTo>
                      <a:pt x="148710" y="44985"/>
                    </a:lnTo>
                    <a:lnTo>
                      <a:pt x="158896" y="50072"/>
                    </a:lnTo>
                    <a:lnTo>
                      <a:pt x="168920" y="96408"/>
                    </a:lnTo>
                    <a:lnTo>
                      <a:pt x="170211" y="136348"/>
                    </a:lnTo>
                    <a:lnTo>
                      <a:pt x="171151" y="188879"/>
                    </a:lnTo>
                    <a:lnTo>
                      <a:pt x="171421" y="274473"/>
                    </a:lnTo>
                    <a:lnTo>
                      <a:pt x="171503" y="302897"/>
                    </a:lnTo>
                    <a:lnTo>
                      <a:pt x="171652" y="322331"/>
                    </a:lnTo>
                    <a:lnTo>
                      <a:pt x="171890" y="345696"/>
                    </a:lnTo>
                    <a:lnTo>
                      <a:pt x="172718" y="415897"/>
                    </a:lnTo>
                    <a:lnTo>
                      <a:pt x="170208" y="427463"/>
                    </a:lnTo>
                    <a:lnTo>
                      <a:pt x="133391" y="456225"/>
                    </a:lnTo>
                    <a:lnTo>
                      <a:pt x="115177" y="457557"/>
                    </a:lnTo>
                    <a:lnTo>
                      <a:pt x="237402" y="457557"/>
                    </a:lnTo>
                    <a:lnTo>
                      <a:pt x="237944" y="452540"/>
                    </a:lnTo>
                    <a:lnTo>
                      <a:pt x="239425" y="274473"/>
                    </a:lnTo>
                    <a:lnTo>
                      <a:pt x="239527" y="243541"/>
                    </a:lnTo>
                    <a:lnTo>
                      <a:pt x="239734" y="209819"/>
                    </a:lnTo>
                    <a:lnTo>
                      <a:pt x="239946" y="182905"/>
                    </a:lnTo>
                    <a:lnTo>
                      <a:pt x="240711" y="101300"/>
                    </a:lnTo>
                    <a:lnTo>
                      <a:pt x="240811" y="86370"/>
                    </a:lnTo>
                    <a:lnTo>
                      <a:pt x="240772" y="72138"/>
                    </a:lnTo>
                    <a:lnTo>
                      <a:pt x="239831" y="59739"/>
                    </a:lnTo>
                    <a:lnTo>
                      <a:pt x="236267" y="46190"/>
                    </a:lnTo>
                    <a:lnTo>
                      <a:pt x="234714" y="43108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77" name="object 1646"/>
              <p:cNvSpPr/>
              <p:nvPr/>
            </p:nvSpPr>
            <p:spPr>
              <a:xfrm>
                <a:off x="10287202" y="5329760"/>
                <a:ext cx="202589" cy="315186"/>
              </a:xfrm>
              <a:custGeom>
                <a:avLst/>
                <a:gdLst/>
                <a:ahLst/>
                <a:cxnLst/>
                <a:rect l="l" t="t" r="r" b="b"/>
                <a:pathLst>
                  <a:path w="334272" h="520057">
                    <a:moveTo>
                      <a:pt x="322175" y="67296"/>
                    </a:moveTo>
                    <a:lnTo>
                      <a:pt x="256746" y="67296"/>
                    </a:lnTo>
                    <a:lnTo>
                      <a:pt x="258201" y="520057"/>
                    </a:lnTo>
                    <a:lnTo>
                      <a:pt x="334272" y="520057"/>
                    </a:lnTo>
                    <a:lnTo>
                      <a:pt x="322175" y="67296"/>
                    </a:lnTo>
                    <a:close/>
                  </a:path>
                  <a:path w="334272" h="520057">
                    <a:moveTo>
                      <a:pt x="320377" y="0"/>
                    </a:moveTo>
                    <a:lnTo>
                      <a:pt x="113378" y="1464"/>
                    </a:lnTo>
                    <a:lnTo>
                      <a:pt x="113436" y="77040"/>
                    </a:lnTo>
                    <a:lnTo>
                      <a:pt x="113571" y="114635"/>
                    </a:lnTo>
                    <a:lnTo>
                      <a:pt x="113731" y="140070"/>
                    </a:lnTo>
                    <a:lnTo>
                      <a:pt x="113836" y="152971"/>
                    </a:lnTo>
                    <a:lnTo>
                      <a:pt x="114105" y="179262"/>
                    </a:lnTo>
                    <a:lnTo>
                      <a:pt x="114191" y="225829"/>
                    </a:lnTo>
                    <a:lnTo>
                      <a:pt x="114340" y="270818"/>
                    </a:lnTo>
                    <a:lnTo>
                      <a:pt x="114495" y="380334"/>
                    </a:lnTo>
                    <a:lnTo>
                      <a:pt x="111402" y="397016"/>
                    </a:lnTo>
                    <a:lnTo>
                      <a:pt x="87705" y="433937"/>
                    </a:lnTo>
                    <a:lnTo>
                      <a:pt x="43160" y="452007"/>
                    </a:lnTo>
                    <a:lnTo>
                      <a:pt x="4387" y="453504"/>
                    </a:lnTo>
                    <a:lnTo>
                      <a:pt x="0" y="517125"/>
                    </a:lnTo>
                    <a:lnTo>
                      <a:pt x="65854" y="515080"/>
                    </a:lnTo>
                    <a:lnTo>
                      <a:pt x="111348" y="495700"/>
                    </a:lnTo>
                    <a:lnTo>
                      <a:pt x="141974" y="466886"/>
                    </a:lnTo>
                    <a:lnTo>
                      <a:pt x="165724" y="429955"/>
                    </a:lnTo>
                    <a:lnTo>
                      <a:pt x="179109" y="388618"/>
                    </a:lnTo>
                    <a:lnTo>
                      <a:pt x="182130" y="67296"/>
                    </a:lnTo>
                    <a:lnTo>
                      <a:pt x="322175" y="67296"/>
                    </a:lnTo>
                    <a:lnTo>
                      <a:pt x="320377" y="0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78" name="object 1647"/>
              <p:cNvSpPr/>
              <p:nvPr/>
            </p:nvSpPr>
            <p:spPr>
              <a:xfrm>
                <a:off x="10519971" y="5327535"/>
                <a:ext cx="121907" cy="312899"/>
              </a:xfrm>
              <a:custGeom>
                <a:avLst/>
                <a:gdLst/>
                <a:ahLst/>
                <a:cxnLst/>
                <a:rect l="l" t="t" r="r" b="b"/>
                <a:pathLst>
                  <a:path w="201146" h="516284">
                    <a:moveTo>
                      <a:pt x="68751" y="0"/>
                    </a:moveTo>
                    <a:lnTo>
                      <a:pt x="9528" y="1455"/>
                    </a:lnTo>
                    <a:lnTo>
                      <a:pt x="0" y="514947"/>
                    </a:lnTo>
                    <a:lnTo>
                      <a:pt x="132110" y="516284"/>
                    </a:lnTo>
                    <a:lnTo>
                      <a:pt x="168736" y="505107"/>
                    </a:lnTo>
                    <a:lnTo>
                      <a:pt x="194783" y="471548"/>
                    </a:lnTo>
                    <a:lnTo>
                      <a:pt x="88042" y="471548"/>
                    </a:lnTo>
                    <a:lnTo>
                      <a:pt x="75805" y="471090"/>
                    </a:lnTo>
                    <a:lnTo>
                      <a:pt x="70961" y="469572"/>
                    </a:lnTo>
                    <a:lnTo>
                      <a:pt x="71036" y="463074"/>
                    </a:lnTo>
                    <a:lnTo>
                      <a:pt x="71247" y="452868"/>
                    </a:lnTo>
                    <a:lnTo>
                      <a:pt x="72495" y="407302"/>
                    </a:lnTo>
                    <a:lnTo>
                      <a:pt x="74243" y="354632"/>
                    </a:lnTo>
                    <a:lnTo>
                      <a:pt x="75950" y="314550"/>
                    </a:lnTo>
                    <a:lnTo>
                      <a:pt x="101893" y="302423"/>
                    </a:lnTo>
                    <a:lnTo>
                      <a:pt x="199174" y="302423"/>
                    </a:lnTo>
                    <a:lnTo>
                      <a:pt x="198004" y="295997"/>
                    </a:lnTo>
                    <a:lnTo>
                      <a:pt x="171918" y="256638"/>
                    </a:lnTo>
                    <a:lnTo>
                      <a:pt x="155944" y="251615"/>
                    </a:lnTo>
                    <a:lnTo>
                      <a:pt x="76814" y="251615"/>
                    </a:lnTo>
                    <a:lnTo>
                      <a:pt x="68751" y="0"/>
                    </a:lnTo>
                    <a:close/>
                  </a:path>
                  <a:path w="201146" h="516284">
                    <a:moveTo>
                      <a:pt x="199174" y="302423"/>
                    </a:moveTo>
                    <a:lnTo>
                      <a:pt x="101893" y="302423"/>
                    </a:lnTo>
                    <a:lnTo>
                      <a:pt x="116052" y="303844"/>
                    </a:lnTo>
                    <a:lnTo>
                      <a:pt x="126538" y="307468"/>
                    </a:lnTo>
                    <a:lnTo>
                      <a:pt x="148542" y="338900"/>
                    </a:lnTo>
                    <a:lnTo>
                      <a:pt x="151471" y="382226"/>
                    </a:lnTo>
                    <a:lnTo>
                      <a:pt x="151486" y="389562"/>
                    </a:lnTo>
                    <a:lnTo>
                      <a:pt x="151367" y="400748"/>
                    </a:lnTo>
                    <a:lnTo>
                      <a:pt x="145362" y="445833"/>
                    </a:lnTo>
                    <a:lnTo>
                      <a:pt x="104229" y="470739"/>
                    </a:lnTo>
                    <a:lnTo>
                      <a:pt x="88042" y="471548"/>
                    </a:lnTo>
                    <a:lnTo>
                      <a:pt x="194783" y="471548"/>
                    </a:lnTo>
                    <a:lnTo>
                      <a:pt x="200118" y="421152"/>
                    </a:lnTo>
                    <a:lnTo>
                      <a:pt x="201133" y="346315"/>
                    </a:lnTo>
                    <a:lnTo>
                      <a:pt x="201146" y="320987"/>
                    </a:lnTo>
                    <a:lnTo>
                      <a:pt x="200249" y="308328"/>
                    </a:lnTo>
                    <a:lnTo>
                      <a:pt x="199174" y="302423"/>
                    </a:lnTo>
                    <a:close/>
                  </a:path>
                  <a:path w="201146" h="516284">
                    <a:moveTo>
                      <a:pt x="140397" y="250362"/>
                    </a:moveTo>
                    <a:lnTo>
                      <a:pt x="100545" y="251510"/>
                    </a:lnTo>
                    <a:lnTo>
                      <a:pt x="76814" y="251615"/>
                    </a:lnTo>
                    <a:lnTo>
                      <a:pt x="155944" y="251615"/>
                    </a:lnTo>
                    <a:lnTo>
                      <a:pt x="140397" y="250362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79" name="object 1648"/>
              <p:cNvSpPr/>
              <p:nvPr/>
            </p:nvSpPr>
            <p:spPr>
              <a:xfrm>
                <a:off x="10669453" y="5328852"/>
                <a:ext cx="136038" cy="314119"/>
              </a:xfrm>
              <a:custGeom>
                <a:avLst/>
                <a:gdLst/>
                <a:ahLst/>
                <a:cxnLst/>
                <a:rect l="l" t="t" r="r" b="b"/>
                <a:pathLst>
                  <a:path w="224463" h="518297">
                    <a:moveTo>
                      <a:pt x="637" y="9528"/>
                    </a:moveTo>
                    <a:lnTo>
                      <a:pt x="154" y="13188"/>
                    </a:lnTo>
                    <a:lnTo>
                      <a:pt x="0" y="23664"/>
                    </a:lnTo>
                    <a:lnTo>
                      <a:pt x="139" y="40203"/>
                    </a:lnTo>
                    <a:lnTo>
                      <a:pt x="1165" y="88452"/>
                    </a:lnTo>
                    <a:lnTo>
                      <a:pt x="2959" y="151903"/>
                    </a:lnTo>
                    <a:lnTo>
                      <a:pt x="5252" y="224525"/>
                    </a:lnTo>
                    <a:lnTo>
                      <a:pt x="6507" y="262609"/>
                    </a:lnTo>
                    <a:lnTo>
                      <a:pt x="12399" y="437088"/>
                    </a:lnTo>
                    <a:lnTo>
                      <a:pt x="13274" y="463825"/>
                    </a:lnTo>
                    <a:lnTo>
                      <a:pt x="13967" y="486069"/>
                    </a:lnTo>
                    <a:lnTo>
                      <a:pt x="14445" y="503065"/>
                    </a:lnTo>
                    <a:lnTo>
                      <a:pt x="14556" y="508382"/>
                    </a:lnTo>
                    <a:lnTo>
                      <a:pt x="14620" y="518297"/>
                    </a:lnTo>
                    <a:lnTo>
                      <a:pt x="25818" y="518207"/>
                    </a:lnTo>
                    <a:lnTo>
                      <a:pt x="73786" y="512780"/>
                    </a:lnTo>
                    <a:lnTo>
                      <a:pt x="78174" y="318199"/>
                    </a:lnTo>
                    <a:lnTo>
                      <a:pt x="223552" y="318199"/>
                    </a:lnTo>
                    <a:lnTo>
                      <a:pt x="223711" y="262609"/>
                    </a:lnTo>
                    <a:lnTo>
                      <a:pt x="149857" y="262609"/>
                    </a:lnTo>
                    <a:lnTo>
                      <a:pt x="72321" y="258222"/>
                    </a:lnTo>
                    <a:lnTo>
                      <a:pt x="50917" y="10980"/>
                    </a:lnTo>
                    <a:lnTo>
                      <a:pt x="39018" y="10799"/>
                    </a:lnTo>
                    <a:lnTo>
                      <a:pt x="24130" y="10212"/>
                    </a:lnTo>
                    <a:lnTo>
                      <a:pt x="637" y="9528"/>
                    </a:lnTo>
                    <a:close/>
                  </a:path>
                  <a:path w="224463" h="518297">
                    <a:moveTo>
                      <a:pt x="223552" y="318199"/>
                    </a:moveTo>
                    <a:lnTo>
                      <a:pt x="78174" y="318199"/>
                    </a:lnTo>
                    <a:lnTo>
                      <a:pt x="146936" y="322587"/>
                    </a:lnTo>
                    <a:lnTo>
                      <a:pt x="162286" y="509848"/>
                    </a:lnTo>
                    <a:lnTo>
                      <a:pt x="223007" y="508382"/>
                    </a:lnTo>
                    <a:lnTo>
                      <a:pt x="223552" y="318199"/>
                    </a:lnTo>
                    <a:close/>
                  </a:path>
                  <a:path w="224463" h="518297">
                    <a:moveTo>
                      <a:pt x="224463" y="0"/>
                    </a:moveTo>
                    <a:lnTo>
                      <a:pt x="171804" y="0"/>
                    </a:lnTo>
                    <a:lnTo>
                      <a:pt x="149857" y="262609"/>
                    </a:lnTo>
                    <a:lnTo>
                      <a:pt x="223711" y="262609"/>
                    </a:lnTo>
                    <a:lnTo>
                      <a:pt x="224463" y="0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80" name="object 1649"/>
              <p:cNvSpPr/>
              <p:nvPr/>
            </p:nvSpPr>
            <p:spPr>
              <a:xfrm>
                <a:off x="10836103" y="5325307"/>
                <a:ext cx="150723" cy="319635"/>
              </a:xfrm>
              <a:custGeom>
                <a:avLst/>
                <a:gdLst/>
                <a:ahLst/>
                <a:cxnLst/>
                <a:rect l="l" t="t" r="r" b="b"/>
                <a:pathLst>
                  <a:path w="248693" h="527397">
                    <a:moveTo>
                      <a:pt x="71683" y="0"/>
                    </a:moveTo>
                    <a:lnTo>
                      <a:pt x="0" y="8774"/>
                    </a:lnTo>
                    <a:lnTo>
                      <a:pt x="10240" y="527397"/>
                    </a:lnTo>
                    <a:lnTo>
                      <a:pt x="84845" y="524476"/>
                    </a:lnTo>
                    <a:lnTo>
                      <a:pt x="139181" y="347455"/>
                    </a:lnTo>
                    <a:lnTo>
                      <a:pt x="78992" y="347455"/>
                    </a:lnTo>
                    <a:lnTo>
                      <a:pt x="71683" y="0"/>
                    </a:lnTo>
                    <a:close/>
                  </a:path>
                  <a:path w="248693" h="527397">
                    <a:moveTo>
                      <a:pt x="246008" y="219438"/>
                    </a:moveTo>
                    <a:lnTo>
                      <a:pt x="178476" y="219438"/>
                    </a:lnTo>
                    <a:lnTo>
                      <a:pt x="167523" y="523010"/>
                    </a:lnTo>
                    <a:lnTo>
                      <a:pt x="242128" y="521544"/>
                    </a:lnTo>
                    <a:lnTo>
                      <a:pt x="246008" y="219438"/>
                    </a:lnTo>
                    <a:close/>
                  </a:path>
                  <a:path w="248693" h="527397">
                    <a:moveTo>
                      <a:pt x="248693" y="10271"/>
                    </a:moveTo>
                    <a:lnTo>
                      <a:pt x="179942" y="13203"/>
                    </a:lnTo>
                    <a:lnTo>
                      <a:pt x="78992" y="347455"/>
                    </a:lnTo>
                    <a:lnTo>
                      <a:pt x="139181" y="347455"/>
                    </a:lnTo>
                    <a:lnTo>
                      <a:pt x="178476" y="219438"/>
                    </a:lnTo>
                    <a:lnTo>
                      <a:pt x="246008" y="219438"/>
                    </a:lnTo>
                    <a:lnTo>
                      <a:pt x="248693" y="10271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81" name="object 1650"/>
              <p:cNvSpPr/>
              <p:nvPr/>
            </p:nvSpPr>
            <p:spPr>
              <a:xfrm>
                <a:off x="11017015" y="5325305"/>
                <a:ext cx="146294" cy="318753"/>
              </a:xfrm>
              <a:custGeom>
                <a:avLst/>
                <a:gdLst/>
                <a:ahLst/>
                <a:cxnLst/>
                <a:rect l="l" t="t" r="r" b="b"/>
                <a:pathLst>
                  <a:path w="241385" h="525942">
                    <a:moveTo>
                      <a:pt x="64364" y="0"/>
                    </a:moveTo>
                    <a:lnTo>
                      <a:pt x="0" y="11706"/>
                    </a:lnTo>
                    <a:lnTo>
                      <a:pt x="5853" y="525942"/>
                    </a:lnTo>
                    <a:lnTo>
                      <a:pt x="70217" y="525942"/>
                    </a:lnTo>
                    <a:lnTo>
                      <a:pt x="71683" y="303571"/>
                    </a:lnTo>
                    <a:lnTo>
                      <a:pt x="131209" y="303571"/>
                    </a:lnTo>
                    <a:lnTo>
                      <a:pt x="109724" y="265541"/>
                    </a:lnTo>
                    <a:lnTo>
                      <a:pt x="138538" y="219438"/>
                    </a:lnTo>
                    <a:lnTo>
                      <a:pt x="67296" y="219438"/>
                    </a:lnTo>
                    <a:lnTo>
                      <a:pt x="64364" y="0"/>
                    </a:lnTo>
                    <a:close/>
                  </a:path>
                  <a:path w="241385" h="525942">
                    <a:moveTo>
                      <a:pt x="131209" y="303571"/>
                    </a:moveTo>
                    <a:lnTo>
                      <a:pt x="71683" y="303571"/>
                    </a:lnTo>
                    <a:lnTo>
                      <a:pt x="172623" y="524476"/>
                    </a:lnTo>
                    <a:lnTo>
                      <a:pt x="230390" y="479126"/>
                    </a:lnTo>
                    <a:lnTo>
                      <a:pt x="131209" y="303571"/>
                    </a:lnTo>
                    <a:close/>
                  </a:path>
                  <a:path w="241385" h="525942">
                    <a:moveTo>
                      <a:pt x="199669" y="4418"/>
                    </a:moveTo>
                    <a:lnTo>
                      <a:pt x="67296" y="219438"/>
                    </a:lnTo>
                    <a:lnTo>
                      <a:pt x="138538" y="219438"/>
                    </a:lnTo>
                    <a:lnTo>
                      <a:pt x="241385" y="54877"/>
                    </a:lnTo>
                    <a:lnTo>
                      <a:pt x="199669" y="4418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82" name="object 1651"/>
              <p:cNvSpPr/>
              <p:nvPr/>
            </p:nvSpPr>
            <p:spPr>
              <a:xfrm>
                <a:off x="11191560" y="5330370"/>
                <a:ext cx="145956" cy="312004"/>
              </a:xfrm>
              <a:custGeom>
                <a:avLst/>
                <a:gdLst/>
                <a:ahLst/>
                <a:cxnLst/>
                <a:rect l="l" t="t" r="r" b="b"/>
                <a:pathLst>
                  <a:path w="240828" h="514806">
                    <a:moveTo>
                      <a:pt x="120854" y="0"/>
                    </a:moveTo>
                    <a:lnTo>
                      <a:pt x="50441" y="1685"/>
                    </a:lnTo>
                    <a:lnTo>
                      <a:pt x="11221" y="33233"/>
                    </a:lnTo>
                    <a:lnTo>
                      <a:pt x="977" y="72137"/>
                    </a:lnTo>
                    <a:lnTo>
                      <a:pt x="0" y="436449"/>
                    </a:lnTo>
                    <a:lnTo>
                      <a:pt x="726" y="450953"/>
                    </a:lnTo>
                    <a:lnTo>
                      <a:pt x="13425" y="487051"/>
                    </a:lnTo>
                    <a:lnTo>
                      <a:pt x="46597" y="509390"/>
                    </a:lnTo>
                    <a:lnTo>
                      <a:pt x="86610" y="513351"/>
                    </a:lnTo>
                    <a:lnTo>
                      <a:pt x="99780" y="513633"/>
                    </a:lnTo>
                    <a:lnTo>
                      <a:pt x="114701" y="514136"/>
                    </a:lnTo>
                    <a:lnTo>
                      <a:pt x="153371" y="514806"/>
                    </a:lnTo>
                    <a:lnTo>
                      <a:pt x="166262" y="514798"/>
                    </a:lnTo>
                    <a:lnTo>
                      <a:pt x="204221" y="510239"/>
                    </a:lnTo>
                    <a:lnTo>
                      <a:pt x="232012" y="480298"/>
                    </a:lnTo>
                    <a:lnTo>
                      <a:pt x="237419" y="457557"/>
                    </a:lnTo>
                    <a:lnTo>
                      <a:pt x="115214" y="457557"/>
                    </a:lnTo>
                    <a:lnTo>
                      <a:pt x="94291" y="456197"/>
                    </a:lnTo>
                    <a:lnTo>
                      <a:pt x="80989" y="452263"/>
                    </a:lnTo>
                    <a:lnTo>
                      <a:pt x="73602" y="444843"/>
                    </a:lnTo>
                    <a:lnTo>
                      <a:pt x="70421" y="433025"/>
                    </a:lnTo>
                    <a:lnTo>
                      <a:pt x="69740" y="415897"/>
                    </a:lnTo>
                    <a:lnTo>
                      <a:pt x="69830" y="391125"/>
                    </a:lnTo>
                    <a:lnTo>
                      <a:pt x="70656" y="222064"/>
                    </a:lnTo>
                    <a:lnTo>
                      <a:pt x="71313" y="110877"/>
                    </a:lnTo>
                    <a:lnTo>
                      <a:pt x="71675" y="69451"/>
                    </a:lnTo>
                    <a:lnTo>
                      <a:pt x="108848" y="43665"/>
                    </a:lnTo>
                    <a:lnTo>
                      <a:pt x="134603" y="43108"/>
                    </a:lnTo>
                    <a:lnTo>
                      <a:pt x="234731" y="43108"/>
                    </a:lnTo>
                    <a:lnTo>
                      <a:pt x="230480" y="34667"/>
                    </a:lnTo>
                    <a:lnTo>
                      <a:pt x="190786" y="5062"/>
                    </a:lnTo>
                    <a:lnTo>
                      <a:pt x="140617" y="329"/>
                    </a:lnTo>
                    <a:lnTo>
                      <a:pt x="131222" y="112"/>
                    </a:lnTo>
                    <a:lnTo>
                      <a:pt x="120854" y="0"/>
                    </a:lnTo>
                    <a:close/>
                  </a:path>
                  <a:path w="240828" h="514806">
                    <a:moveTo>
                      <a:pt x="234731" y="43108"/>
                    </a:moveTo>
                    <a:lnTo>
                      <a:pt x="134603" y="43108"/>
                    </a:lnTo>
                    <a:lnTo>
                      <a:pt x="148720" y="44984"/>
                    </a:lnTo>
                    <a:lnTo>
                      <a:pt x="158909" y="50071"/>
                    </a:lnTo>
                    <a:lnTo>
                      <a:pt x="168926" y="96408"/>
                    </a:lnTo>
                    <a:lnTo>
                      <a:pt x="170218" y="136348"/>
                    </a:lnTo>
                    <a:lnTo>
                      <a:pt x="171158" y="188879"/>
                    </a:lnTo>
                    <a:lnTo>
                      <a:pt x="171428" y="274473"/>
                    </a:lnTo>
                    <a:lnTo>
                      <a:pt x="171510" y="302891"/>
                    </a:lnTo>
                    <a:lnTo>
                      <a:pt x="171659" y="322324"/>
                    </a:lnTo>
                    <a:lnTo>
                      <a:pt x="171897" y="345688"/>
                    </a:lnTo>
                    <a:lnTo>
                      <a:pt x="172725" y="415897"/>
                    </a:lnTo>
                    <a:lnTo>
                      <a:pt x="170215" y="427455"/>
                    </a:lnTo>
                    <a:lnTo>
                      <a:pt x="133418" y="456224"/>
                    </a:lnTo>
                    <a:lnTo>
                      <a:pt x="115214" y="457557"/>
                    </a:lnTo>
                    <a:lnTo>
                      <a:pt x="237419" y="457557"/>
                    </a:lnTo>
                    <a:lnTo>
                      <a:pt x="237961" y="452537"/>
                    </a:lnTo>
                    <a:lnTo>
                      <a:pt x="239442" y="274473"/>
                    </a:lnTo>
                    <a:lnTo>
                      <a:pt x="239544" y="243541"/>
                    </a:lnTo>
                    <a:lnTo>
                      <a:pt x="239751" y="209819"/>
                    </a:lnTo>
                    <a:lnTo>
                      <a:pt x="239963" y="182904"/>
                    </a:lnTo>
                    <a:lnTo>
                      <a:pt x="240728" y="101299"/>
                    </a:lnTo>
                    <a:lnTo>
                      <a:pt x="240828" y="86370"/>
                    </a:lnTo>
                    <a:lnTo>
                      <a:pt x="240789" y="72137"/>
                    </a:lnTo>
                    <a:lnTo>
                      <a:pt x="239849" y="59746"/>
                    </a:lnTo>
                    <a:lnTo>
                      <a:pt x="236286" y="46195"/>
                    </a:lnTo>
                    <a:lnTo>
                      <a:pt x="234731" y="43108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83" name="object 1652"/>
              <p:cNvSpPr/>
              <p:nvPr/>
            </p:nvSpPr>
            <p:spPr>
              <a:xfrm>
                <a:off x="11368783" y="5329334"/>
                <a:ext cx="146690" cy="315609"/>
              </a:xfrm>
              <a:custGeom>
                <a:avLst/>
                <a:gdLst/>
                <a:ahLst/>
                <a:cxnLst/>
                <a:rect l="l" t="t" r="r" b="b"/>
                <a:pathLst>
                  <a:path w="242039" h="520755">
                    <a:moveTo>
                      <a:pt x="106289" y="0"/>
                    </a:moveTo>
                    <a:lnTo>
                      <a:pt x="68131" y="1399"/>
                    </a:lnTo>
                    <a:lnTo>
                      <a:pt x="29598" y="4754"/>
                    </a:lnTo>
                    <a:lnTo>
                      <a:pt x="3083" y="34517"/>
                    </a:lnTo>
                    <a:lnTo>
                      <a:pt x="1617" y="80354"/>
                    </a:lnTo>
                    <a:lnTo>
                      <a:pt x="525" y="129053"/>
                    </a:lnTo>
                    <a:lnTo>
                      <a:pt x="6" y="170809"/>
                    </a:lnTo>
                    <a:lnTo>
                      <a:pt x="0" y="241363"/>
                    </a:lnTo>
                    <a:lnTo>
                      <a:pt x="94" y="253411"/>
                    </a:lnTo>
                    <a:lnTo>
                      <a:pt x="990" y="305821"/>
                    </a:lnTo>
                    <a:lnTo>
                      <a:pt x="2478" y="356737"/>
                    </a:lnTo>
                    <a:lnTo>
                      <a:pt x="4699" y="410066"/>
                    </a:lnTo>
                    <a:lnTo>
                      <a:pt x="7666" y="464692"/>
                    </a:lnTo>
                    <a:lnTo>
                      <a:pt x="11423" y="520755"/>
                    </a:lnTo>
                    <a:lnTo>
                      <a:pt x="76630" y="517817"/>
                    </a:lnTo>
                    <a:lnTo>
                      <a:pt x="165114" y="513448"/>
                    </a:lnTo>
                    <a:lnTo>
                      <a:pt x="204959" y="507785"/>
                    </a:lnTo>
                    <a:lnTo>
                      <a:pt x="229889" y="474688"/>
                    </a:lnTo>
                    <a:lnTo>
                      <a:pt x="108633" y="474688"/>
                    </a:lnTo>
                    <a:lnTo>
                      <a:pt x="85291" y="474152"/>
                    </a:lnTo>
                    <a:lnTo>
                      <a:pt x="83352" y="420595"/>
                    </a:lnTo>
                    <a:lnTo>
                      <a:pt x="82396" y="369369"/>
                    </a:lnTo>
                    <a:lnTo>
                      <a:pt x="82427" y="350213"/>
                    </a:lnTo>
                    <a:lnTo>
                      <a:pt x="84024" y="311977"/>
                    </a:lnTo>
                    <a:lnTo>
                      <a:pt x="95844" y="303776"/>
                    </a:lnTo>
                    <a:lnTo>
                      <a:pt x="236949" y="303776"/>
                    </a:lnTo>
                    <a:lnTo>
                      <a:pt x="235262" y="300216"/>
                    </a:lnTo>
                    <a:lnTo>
                      <a:pt x="203726" y="275758"/>
                    </a:lnTo>
                    <a:lnTo>
                      <a:pt x="86028" y="247904"/>
                    </a:lnTo>
                    <a:lnTo>
                      <a:pt x="135681" y="247904"/>
                    </a:lnTo>
                    <a:lnTo>
                      <a:pt x="184402" y="241363"/>
                    </a:lnTo>
                    <a:lnTo>
                      <a:pt x="218442" y="215005"/>
                    </a:lnTo>
                    <a:lnTo>
                      <a:pt x="226021" y="194524"/>
                    </a:lnTo>
                    <a:lnTo>
                      <a:pt x="84562" y="194524"/>
                    </a:lnTo>
                    <a:lnTo>
                      <a:pt x="86028" y="34319"/>
                    </a:lnTo>
                    <a:lnTo>
                      <a:pt x="95250" y="32812"/>
                    </a:lnTo>
                    <a:lnTo>
                      <a:pt x="213649" y="32812"/>
                    </a:lnTo>
                    <a:lnTo>
                      <a:pt x="210286" y="27699"/>
                    </a:lnTo>
                    <a:lnTo>
                      <a:pt x="172339" y="3882"/>
                    </a:lnTo>
                    <a:lnTo>
                      <a:pt x="118785" y="0"/>
                    </a:lnTo>
                    <a:lnTo>
                      <a:pt x="106289" y="0"/>
                    </a:lnTo>
                    <a:close/>
                  </a:path>
                  <a:path w="242039" h="520755">
                    <a:moveTo>
                      <a:pt x="236949" y="303776"/>
                    </a:moveTo>
                    <a:lnTo>
                      <a:pt x="95844" y="303776"/>
                    </a:lnTo>
                    <a:lnTo>
                      <a:pt x="112027" y="305821"/>
                    </a:lnTo>
                    <a:lnTo>
                      <a:pt x="124812" y="310845"/>
                    </a:lnTo>
                    <a:lnTo>
                      <a:pt x="144457" y="355944"/>
                    </a:lnTo>
                    <a:lnTo>
                      <a:pt x="145283" y="369332"/>
                    </a:lnTo>
                    <a:lnTo>
                      <a:pt x="145199" y="382654"/>
                    </a:lnTo>
                    <a:lnTo>
                      <a:pt x="141538" y="421198"/>
                    </a:lnTo>
                    <a:lnTo>
                      <a:pt x="126927" y="469239"/>
                    </a:lnTo>
                    <a:lnTo>
                      <a:pt x="108633" y="474688"/>
                    </a:lnTo>
                    <a:lnTo>
                      <a:pt x="229889" y="474688"/>
                    </a:lnTo>
                    <a:lnTo>
                      <a:pt x="233655" y="430735"/>
                    </a:lnTo>
                    <a:lnTo>
                      <a:pt x="235170" y="416147"/>
                    </a:lnTo>
                    <a:lnTo>
                      <a:pt x="236256" y="402887"/>
                    </a:lnTo>
                    <a:lnTo>
                      <a:pt x="237279" y="389410"/>
                    </a:lnTo>
                    <a:lnTo>
                      <a:pt x="240085" y="350213"/>
                    </a:lnTo>
                    <a:lnTo>
                      <a:pt x="240969" y="338406"/>
                    </a:lnTo>
                    <a:lnTo>
                      <a:pt x="241845" y="327651"/>
                    </a:lnTo>
                    <a:lnTo>
                      <a:pt x="242039" y="323674"/>
                    </a:lnTo>
                    <a:lnTo>
                      <a:pt x="240351" y="310955"/>
                    </a:lnTo>
                    <a:lnTo>
                      <a:pt x="236949" y="303776"/>
                    </a:lnTo>
                    <a:close/>
                  </a:path>
                  <a:path w="242039" h="520755">
                    <a:moveTo>
                      <a:pt x="135681" y="247904"/>
                    </a:moveTo>
                    <a:lnTo>
                      <a:pt x="86028" y="247904"/>
                    </a:lnTo>
                    <a:lnTo>
                      <a:pt x="91158" y="248648"/>
                    </a:lnTo>
                    <a:lnTo>
                      <a:pt x="113876" y="248608"/>
                    </a:lnTo>
                    <a:lnTo>
                      <a:pt x="123956" y="248399"/>
                    </a:lnTo>
                    <a:lnTo>
                      <a:pt x="135681" y="247904"/>
                    </a:lnTo>
                    <a:close/>
                  </a:path>
                  <a:path w="242039" h="520755">
                    <a:moveTo>
                      <a:pt x="213649" y="32812"/>
                    </a:moveTo>
                    <a:lnTo>
                      <a:pt x="95250" y="32812"/>
                    </a:lnTo>
                    <a:lnTo>
                      <a:pt x="108140" y="34517"/>
                    </a:lnTo>
                    <a:lnTo>
                      <a:pt x="120000" y="40043"/>
                    </a:lnTo>
                    <a:lnTo>
                      <a:pt x="133646" y="85162"/>
                    </a:lnTo>
                    <a:lnTo>
                      <a:pt x="133683" y="116518"/>
                    </a:lnTo>
                    <a:lnTo>
                      <a:pt x="133311" y="132445"/>
                    </a:lnTo>
                    <a:lnTo>
                      <a:pt x="126893" y="170809"/>
                    </a:lnTo>
                    <a:lnTo>
                      <a:pt x="84562" y="194524"/>
                    </a:lnTo>
                    <a:lnTo>
                      <a:pt x="226021" y="194524"/>
                    </a:lnTo>
                    <a:lnTo>
                      <a:pt x="228047" y="156003"/>
                    </a:lnTo>
                    <a:lnTo>
                      <a:pt x="228227" y="146750"/>
                    </a:lnTo>
                    <a:lnTo>
                      <a:pt x="228139" y="125441"/>
                    </a:lnTo>
                    <a:lnTo>
                      <a:pt x="226119" y="85162"/>
                    </a:lnTo>
                    <a:lnTo>
                      <a:pt x="217643" y="38885"/>
                    </a:lnTo>
                    <a:lnTo>
                      <a:pt x="213649" y="32812"/>
                    </a:lnTo>
                    <a:close/>
                  </a:path>
                </a:pathLst>
              </a:custGeom>
              <a:solidFill>
                <a:srgbClr val="0096D2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84" name="object 1653"/>
              <p:cNvSpPr/>
              <p:nvPr/>
            </p:nvSpPr>
            <p:spPr>
              <a:xfrm>
                <a:off x="7962896" y="5835877"/>
                <a:ext cx="3532285" cy="69805"/>
              </a:xfrm>
              <a:custGeom>
                <a:avLst/>
                <a:gdLst/>
                <a:ahLst/>
                <a:cxnLst/>
                <a:rect l="l" t="t" r="r" b="b"/>
                <a:pathLst>
                  <a:path w="5828270" h="115179">
                    <a:moveTo>
                      <a:pt x="1537423" y="112038"/>
                    </a:moveTo>
                    <a:lnTo>
                      <a:pt x="995245" y="112038"/>
                    </a:lnTo>
                    <a:lnTo>
                      <a:pt x="1008700" y="113085"/>
                    </a:lnTo>
                    <a:lnTo>
                      <a:pt x="1048058" y="113085"/>
                    </a:lnTo>
                    <a:lnTo>
                      <a:pt x="1060650" y="114132"/>
                    </a:lnTo>
                    <a:lnTo>
                      <a:pt x="1084699" y="114132"/>
                    </a:lnTo>
                    <a:lnTo>
                      <a:pt x="1096042" y="115179"/>
                    </a:lnTo>
                    <a:lnTo>
                      <a:pt x="1150206" y="115179"/>
                    </a:lnTo>
                    <a:lnTo>
                      <a:pt x="1537423" y="112038"/>
                    </a:lnTo>
                    <a:close/>
                  </a:path>
                  <a:path w="5828270" h="115179">
                    <a:moveTo>
                      <a:pt x="4463789" y="114132"/>
                    </a:moveTo>
                    <a:lnTo>
                      <a:pt x="4299977" y="114132"/>
                    </a:lnTo>
                    <a:lnTo>
                      <a:pt x="4327581" y="115179"/>
                    </a:lnTo>
                    <a:lnTo>
                      <a:pt x="4436892" y="115179"/>
                    </a:lnTo>
                    <a:lnTo>
                      <a:pt x="4463789" y="114132"/>
                    </a:lnTo>
                    <a:close/>
                  </a:path>
                  <a:path w="5828270" h="115179">
                    <a:moveTo>
                      <a:pt x="5054433" y="114132"/>
                    </a:moveTo>
                    <a:lnTo>
                      <a:pt x="4606031" y="114132"/>
                    </a:lnTo>
                    <a:lnTo>
                      <a:pt x="4618375" y="115179"/>
                    </a:lnTo>
                    <a:lnTo>
                      <a:pt x="4961195" y="115179"/>
                    </a:lnTo>
                    <a:lnTo>
                      <a:pt x="5054433" y="114132"/>
                    </a:lnTo>
                    <a:close/>
                  </a:path>
                  <a:path w="5828270" h="115179">
                    <a:moveTo>
                      <a:pt x="4568734" y="112038"/>
                    </a:moveTo>
                    <a:lnTo>
                      <a:pt x="4107123" y="112038"/>
                    </a:lnTo>
                    <a:lnTo>
                      <a:pt x="4134418" y="113085"/>
                    </a:lnTo>
                    <a:lnTo>
                      <a:pt x="4161849" y="113085"/>
                    </a:lnTo>
                    <a:lnTo>
                      <a:pt x="4244656" y="114132"/>
                    </a:lnTo>
                    <a:lnTo>
                      <a:pt x="4516853" y="114132"/>
                    </a:lnTo>
                    <a:lnTo>
                      <a:pt x="4568734" y="112038"/>
                    </a:lnTo>
                    <a:close/>
                  </a:path>
                  <a:path w="5828270" h="115179">
                    <a:moveTo>
                      <a:pt x="5378511" y="112038"/>
                    </a:moveTo>
                    <a:lnTo>
                      <a:pt x="4568734" y="112038"/>
                    </a:lnTo>
                    <a:lnTo>
                      <a:pt x="4593694" y="114132"/>
                    </a:lnTo>
                    <a:lnTo>
                      <a:pt x="5194019" y="114132"/>
                    </a:lnTo>
                    <a:lnTo>
                      <a:pt x="5240369" y="113085"/>
                    </a:lnTo>
                    <a:lnTo>
                      <a:pt x="5332642" y="113085"/>
                    </a:lnTo>
                    <a:lnTo>
                      <a:pt x="5378511" y="112038"/>
                    </a:lnTo>
                    <a:close/>
                  </a:path>
                  <a:path w="5828270" h="115179">
                    <a:moveTo>
                      <a:pt x="2802782" y="112038"/>
                    </a:moveTo>
                    <a:lnTo>
                      <a:pt x="2610865" y="112038"/>
                    </a:lnTo>
                    <a:lnTo>
                      <a:pt x="2649719" y="113085"/>
                    </a:lnTo>
                    <a:lnTo>
                      <a:pt x="2764655" y="113085"/>
                    </a:lnTo>
                    <a:lnTo>
                      <a:pt x="2802782" y="112038"/>
                    </a:lnTo>
                    <a:close/>
                  </a:path>
                  <a:path w="5828270" h="115179">
                    <a:moveTo>
                      <a:pt x="3975600" y="112038"/>
                    </a:moveTo>
                    <a:lnTo>
                      <a:pt x="2989538" y="112038"/>
                    </a:lnTo>
                    <a:lnTo>
                      <a:pt x="3263546" y="113085"/>
                    </a:lnTo>
                    <a:lnTo>
                      <a:pt x="3924685" y="113085"/>
                    </a:lnTo>
                    <a:lnTo>
                      <a:pt x="3975600" y="112038"/>
                    </a:lnTo>
                    <a:close/>
                  </a:path>
                  <a:path w="5828270" h="115179">
                    <a:moveTo>
                      <a:pt x="1874611" y="109944"/>
                    </a:moveTo>
                    <a:lnTo>
                      <a:pt x="735268" y="109944"/>
                    </a:lnTo>
                    <a:lnTo>
                      <a:pt x="763986" y="110991"/>
                    </a:lnTo>
                    <a:lnTo>
                      <a:pt x="877791" y="112038"/>
                    </a:lnTo>
                    <a:lnTo>
                      <a:pt x="1580004" y="112038"/>
                    </a:lnTo>
                    <a:lnTo>
                      <a:pt x="1622474" y="110991"/>
                    </a:lnTo>
                    <a:lnTo>
                      <a:pt x="1791118" y="110991"/>
                    </a:lnTo>
                    <a:lnTo>
                      <a:pt x="1874611" y="109944"/>
                    </a:lnTo>
                    <a:close/>
                  </a:path>
                  <a:path w="5828270" h="115179">
                    <a:moveTo>
                      <a:pt x="5469584" y="110991"/>
                    </a:moveTo>
                    <a:lnTo>
                      <a:pt x="2494428" y="110991"/>
                    </a:lnTo>
                    <a:lnTo>
                      <a:pt x="2533170" y="112038"/>
                    </a:lnTo>
                    <a:lnTo>
                      <a:pt x="5424167" y="112038"/>
                    </a:lnTo>
                    <a:lnTo>
                      <a:pt x="5469584" y="110991"/>
                    </a:lnTo>
                    <a:close/>
                  </a:path>
                  <a:path w="5828270" h="115179">
                    <a:moveTo>
                      <a:pt x="116709" y="0"/>
                    </a:moveTo>
                    <a:lnTo>
                      <a:pt x="62239" y="0"/>
                    </a:lnTo>
                    <a:lnTo>
                      <a:pt x="48166" y="1047"/>
                    </a:lnTo>
                    <a:lnTo>
                      <a:pt x="8130" y="9423"/>
                    </a:lnTo>
                    <a:lnTo>
                      <a:pt x="0" y="23035"/>
                    </a:lnTo>
                    <a:lnTo>
                      <a:pt x="1126" y="27224"/>
                    </a:lnTo>
                    <a:lnTo>
                      <a:pt x="3009" y="32459"/>
                    </a:lnTo>
                    <a:lnTo>
                      <a:pt x="4951" y="37695"/>
                    </a:lnTo>
                    <a:lnTo>
                      <a:pt x="6255" y="41883"/>
                    </a:lnTo>
                    <a:lnTo>
                      <a:pt x="6224" y="46071"/>
                    </a:lnTo>
                    <a:lnTo>
                      <a:pt x="21130" y="49213"/>
                    </a:lnTo>
                    <a:lnTo>
                      <a:pt x="32565" y="53401"/>
                    </a:lnTo>
                    <a:lnTo>
                      <a:pt x="42402" y="57589"/>
                    </a:lnTo>
                    <a:lnTo>
                      <a:pt x="52513" y="62825"/>
                    </a:lnTo>
                    <a:lnTo>
                      <a:pt x="64772" y="65966"/>
                    </a:lnTo>
                    <a:lnTo>
                      <a:pt x="74722" y="68060"/>
                    </a:lnTo>
                    <a:lnTo>
                      <a:pt x="85678" y="70154"/>
                    </a:lnTo>
                    <a:lnTo>
                      <a:pt x="97493" y="71202"/>
                    </a:lnTo>
                    <a:lnTo>
                      <a:pt x="110022" y="73296"/>
                    </a:lnTo>
                    <a:lnTo>
                      <a:pt x="164336" y="77484"/>
                    </a:lnTo>
                    <a:lnTo>
                      <a:pt x="178234" y="79578"/>
                    </a:lnTo>
                    <a:lnTo>
                      <a:pt x="205185" y="81672"/>
                    </a:lnTo>
                    <a:lnTo>
                      <a:pt x="218396" y="83767"/>
                    </a:lnTo>
                    <a:lnTo>
                      <a:pt x="231551" y="84814"/>
                    </a:lnTo>
                    <a:lnTo>
                      <a:pt x="270208" y="90049"/>
                    </a:lnTo>
                    <a:lnTo>
                      <a:pt x="318081" y="94237"/>
                    </a:lnTo>
                    <a:lnTo>
                      <a:pt x="396901" y="100520"/>
                    </a:lnTo>
                    <a:lnTo>
                      <a:pt x="423929" y="101567"/>
                    </a:lnTo>
                    <a:lnTo>
                      <a:pt x="451281" y="103661"/>
                    </a:lnTo>
                    <a:lnTo>
                      <a:pt x="534940" y="106803"/>
                    </a:lnTo>
                    <a:lnTo>
                      <a:pt x="563252" y="106803"/>
                    </a:lnTo>
                    <a:lnTo>
                      <a:pt x="620313" y="108897"/>
                    </a:lnTo>
                    <a:lnTo>
                      <a:pt x="648998" y="108897"/>
                    </a:lnTo>
                    <a:lnTo>
                      <a:pt x="677740" y="109944"/>
                    </a:lnTo>
                    <a:lnTo>
                      <a:pt x="1957486" y="109944"/>
                    </a:lnTo>
                    <a:lnTo>
                      <a:pt x="2054373" y="110991"/>
                    </a:lnTo>
                    <a:lnTo>
                      <a:pt x="5514734" y="110991"/>
                    </a:lnTo>
                    <a:lnTo>
                      <a:pt x="5604128" y="108897"/>
                    </a:lnTo>
                    <a:lnTo>
                      <a:pt x="5612759" y="107850"/>
                    </a:lnTo>
                    <a:lnTo>
                      <a:pt x="5633146" y="105755"/>
                    </a:lnTo>
                    <a:lnTo>
                      <a:pt x="5644675" y="104708"/>
                    </a:lnTo>
                    <a:lnTo>
                      <a:pt x="5656944" y="102614"/>
                    </a:lnTo>
                    <a:lnTo>
                      <a:pt x="5711151" y="95285"/>
                    </a:lnTo>
                    <a:lnTo>
                      <a:pt x="5725419" y="94237"/>
                    </a:lnTo>
                    <a:lnTo>
                      <a:pt x="5754023" y="90049"/>
                    </a:lnTo>
                    <a:lnTo>
                      <a:pt x="5768132" y="89002"/>
                    </a:lnTo>
                    <a:lnTo>
                      <a:pt x="5804345" y="84814"/>
                    </a:lnTo>
                    <a:lnTo>
                      <a:pt x="5819471" y="83767"/>
                    </a:lnTo>
                    <a:lnTo>
                      <a:pt x="5832072" y="80625"/>
                    </a:lnTo>
                    <a:lnTo>
                      <a:pt x="5841749" y="77484"/>
                    </a:lnTo>
                    <a:lnTo>
                      <a:pt x="5848098" y="72249"/>
                    </a:lnTo>
                    <a:lnTo>
                      <a:pt x="5850719" y="65966"/>
                    </a:lnTo>
                    <a:lnTo>
                      <a:pt x="5842141" y="59684"/>
                    </a:lnTo>
                    <a:lnTo>
                      <a:pt x="5828270" y="54448"/>
                    </a:lnTo>
                    <a:lnTo>
                      <a:pt x="5685434" y="54448"/>
                    </a:lnTo>
                    <a:lnTo>
                      <a:pt x="5670106" y="53401"/>
                    </a:lnTo>
                    <a:lnTo>
                      <a:pt x="5655279" y="53401"/>
                    </a:lnTo>
                    <a:lnTo>
                      <a:pt x="5641387" y="52354"/>
                    </a:lnTo>
                    <a:lnTo>
                      <a:pt x="5628862" y="52354"/>
                    </a:lnTo>
                    <a:lnTo>
                      <a:pt x="5618138" y="51307"/>
                    </a:lnTo>
                    <a:lnTo>
                      <a:pt x="5609648" y="50260"/>
                    </a:lnTo>
                    <a:lnTo>
                      <a:pt x="5603826" y="50260"/>
                    </a:lnTo>
                    <a:lnTo>
                      <a:pt x="5539440" y="49213"/>
                    </a:lnTo>
                    <a:lnTo>
                      <a:pt x="5475154" y="47118"/>
                    </a:lnTo>
                    <a:lnTo>
                      <a:pt x="5282722" y="43977"/>
                    </a:lnTo>
                    <a:lnTo>
                      <a:pt x="5218662" y="43977"/>
                    </a:lnTo>
                    <a:lnTo>
                      <a:pt x="5026497" y="40836"/>
                    </a:lnTo>
                    <a:lnTo>
                      <a:pt x="4962388" y="40836"/>
                    </a:lnTo>
                    <a:lnTo>
                      <a:pt x="4167955" y="32459"/>
                    </a:lnTo>
                    <a:lnTo>
                      <a:pt x="4095769" y="32459"/>
                    </a:lnTo>
                    <a:lnTo>
                      <a:pt x="4024409" y="31412"/>
                    </a:lnTo>
                    <a:lnTo>
                      <a:pt x="3953725" y="31412"/>
                    </a:lnTo>
                    <a:lnTo>
                      <a:pt x="3883566" y="30365"/>
                    </a:lnTo>
                    <a:lnTo>
                      <a:pt x="1949256" y="30365"/>
                    </a:lnTo>
                    <a:lnTo>
                      <a:pt x="1910167" y="28271"/>
                    </a:lnTo>
                    <a:lnTo>
                      <a:pt x="953405" y="28271"/>
                    </a:lnTo>
                    <a:lnTo>
                      <a:pt x="886769" y="27224"/>
                    </a:lnTo>
                    <a:lnTo>
                      <a:pt x="820187" y="27224"/>
                    </a:lnTo>
                    <a:lnTo>
                      <a:pt x="622423" y="24083"/>
                    </a:lnTo>
                    <a:lnTo>
                      <a:pt x="369583" y="15706"/>
                    </a:lnTo>
                    <a:lnTo>
                      <a:pt x="250809" y="9423"/>
                    </a:lnTo>
                    <a:lnTo>
                      <a:pt x="216591" y="6282"/>
                    </a:lnTo>
                    <a:lnTo>
                      <a:pt x="192783" y="5235"/>
                    </a:lnTo>
                    <a:lnTo>
                      <a:pt x="142830" y="1047"/>
                    </a:lnTo>
                    <a:lnTo>
                      <a:pt x="129864" y="1047"/>
                    </a:lnTo>
                    <a:lnTo>
                      <a:pt x="116709" y="0"/>
                    </a:lnTo>
                    <a:close/>
                  </a:path>
                  <a:path w="5828270" h="115179">
                    <a:moveTo>
                      <a:pt x="5815559" y="52354"/>
                    </a:moveTo>
                    <a:lnTo>
                      <a:pt x="5740083" y="52354"/>
                    </a:lnTo>
                    <a:lnTo>
                      <a:pt x="5730094" y="53401"/>
                    </a:lnTo>
                    <a:lnTo>
                      <a:pt x="5715861" y="53401"/>
                    </a:lnTo>
                    <a:lnTo>
                      <a:pt x="5700830" y="54448"/>
                    </a:lnTo>
                    <a:lnTo>
                      <a:pt x="5828270" y="54448"/>
                    </a:lnTo>
                    <a:lnTo>
                      <a:pt x="5825496" y="53401"/>
                    </a:lnTo>
                    <a:lnTo>
                      <a:pt x="5815559" y="52354"/>
                    </a:lnTo>
                    <a:close/>
                  </a:path>
                  <a:path w="5828270" h="115179">
                    <a:moveTo>
                      <a:pt x="5733223" y="51307"/>
                    </a:moveTo>
                    <a:lnTo>
                      <a:pt x="5717332" y="51307"/>
                    </a:lnTo>
                    <a:lnTo>
                      <a:pt x="5719445" y="52354"/>
                    </a:lnTo>
                    <a:lnTo>
                      <a:pt x="5746035" y="52354"/>
                    </a:lnTo>
                    <a:lnTo>
                      <a:pt x="5733223" y="51307"/>
                    </a:lnTo>
                    <a:close/>
                  </a:path>
                  <a:path w="5828270" h="115179">
                    <a:moveTo>
                      <a:pt x="3744214" y="29318"/>
                    </a:moveTo>
                    <a:lnTo>
                      <a:pt x="1969287" y="29318"/>
                    </a:lnTo>
                    <a:lnTo>
                      <a:pt x="1949256" y="30365"/>
                    </a:lnTo>
                    <a:lnTo>
                      <a:pt x="3813779" y="30365"/>
                    </a:lnTo>
                    <a:lnTo>
                      <a:pt x="3744214" y="29318"/>
                    </a:lnTo>
                    <a:close/>
                  </a:path>
                  <a:path w="5828270" h="115179">
                    <a:moveTo>
                      <a:pt x="2231249" y="28271"/>
                    </a:moveTo>
                    <a:lnTo>
                      <a:pt x="2029659" y="28271"/>
                    </a:lnTo>
                    <a:lnTo>
                      <a:pt x="2009498" y="29318"/>
                    </a:lnTo>
                    <a:lnTo>
                      <a:pt x="2330268" y="29318"/>
                    </a:lnTo>
                    <a:lnTo>
                      <a:pt x="2231249" y="28271"/>
                    </a:lnTo>
                    <a:close/>
                  </a:path>
                  <a:path w="5828270" h="115179">
                    <a:moveTo>
                      <a:pt x="3479780" y="28271"/>
                    </a:moveTo>
                    <a:lnTo>
                      <a:pt x="3228685" y="28271"/>
                    </a:lnTo>
                    <a:lnTo>
                      <a:pt x="3165861" y="29318"/>
                    </a:lnTo>
                    <a:lnTo>
                      <a:pt x="3542481" y="29318"/>
                    </a:lnTo>
                    <a:lnTo>
                      <a:pt x="3479780" y="28271"/>
                    </a:lnTo>
                    <a:close/>
                  </a:path>
                  <a:path w="5828270" h="115179">
                    <a:moveTo>
                      <a:pt x="1890359" y="27224"/>
                    </a:moveTo>
                    <a:lnTo>
                      <a:pt x="1528033" y="27224"/>
                    </a:lnTo>
                    <a:lnTo>
                      <a:pt x="1407350" y="28271"/>
                    </a:lnTo>
                    <a:lnTo>
                      <a:pt x="1910167" y="28271"/>
                    </a:lnTo>
                    <a:lnTo>
                      <a:pt x="1890359" y="27224"/>
                    </a:lnTo>
                    <a:close/>
                  </a:path>
                  <a:path w="5828270" h="115179">
                    <a:moveTo>
                      <a:pt x="1849531" y="26177"/>
                    </a:moveTo>
                    <a:lnTo>
                      <a:pt x="1678723" y="26177"/>
                    </a:lnTo>
                    <a:lnTo>
                      <a:pt x="1613646" y="27224"/>
                    </a:lnTo>
                    <a:lnTo>
                      <a:pt x="1870082" y="27224"/>
                    </a:lnTo>
                    <a:lnTo>
                      <a:pt x="1849531" y="26177"/>
                    </a:lnTo>
                    <a:close/>
                  </a:path>
                </a:pathLst>
              </a:custGeom>
              <a:solidFill>
                <a:srgbClr val="006EB4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</p:grpSp>
        <p:grpSp>
          <p:nvGrpSpPr>
            <p:cNvPr id="1625" name="Группа 1624"/>
            <p:cNvGrpSpPr/>
            <p:nvPr/>
          </p:nvGrpSpPr>
          <p:grpSpPr>
            <a:xfrm>
              <a:off x="6992734" y="330235"/>
              <a:ext cx="3048325" cy="3319251"/>
              <a:chOff x="1661470" y="914719"/>
              <a:chExt cx="3048325" cy="3319251"/>
            </a:xfrm>
          </p:grpSpPr>
          <p:sp>
            <p:nvSpPr>
              <p:cNvPr id="1626" name="object 977"/>
              <p:cNvSpPr/>
              <p:nvPr/>
            </p:nvSpPr>
            <p:spPr>
              <a:xfrm>
                <a:off x="4512733" y="914719"/>
                <a:ext cx="52935" cy="87739"/>
              </a:xfrm>
              <a:custGeom>
                <a:avLst/>
                <a:gdLst/>
                <a:ahLst/>
                <a:cxnLst/>
                <a:rect l="l" t="t" r="r" b="b"/>
                <a:pathLst>
                  <a:path w="87343" h="144769">
                    <a:moveTo>
                      <a:pt x="60083" y="0"/>
                    </a:moveTo>
                    <a:lnTo>
                      <a:pt x="23412" y="18394"/>
                    </a:lnTo>
                    <a:lnTo>
                      <a:pt x="8502" y="38078"/>
                    </a:lnTo>
                    <a:lnTo>
                      <a:pt x="12020" y="45890"/>
                    </a:lnTo>
                    <a:lnTo>
                      <a:pt x="12502" y="48455"/>
                    </a:lnTo>
                    <a:lnTo>
                      <a:pt x="12805" y="55858"/>
                    </a:lnTo>
                    <a:lnTo>
                      <a:pt x="11528" y="60591"/>
                    </a:lnTo>
                    <a:lnTo>
                      <a:pt x="10669" y="65491"/>
                    </a:lnTo>
                    <a:lnTo>
                      <a:pt x="7569" y="78461"/>
                    </a:lnTo>
                    <a:lnTo>
                      <a:pt x="3858" y="90998"/>
                    </a:lnTo>
                    <a:lnTo>
                      <a:pt x="941" y="103087"/>
                    </a:lnTo>
                    <a:lnTo>
                      <a:pt x="178" y="113940"/>
                    </a:lnTo>
                    <a:lnTo>
                      <a:pt x="0" y="117050"/>
                    </a:lnTo>
                    <a:lnTo>
                      <a:pt x="198" y="119898"/>
                    </a:lnTo>
                    <a:lnTo>
                      <a:pt x="596" y="122599"/>
                    </a:lnTo>
                    <a:lnTo>
                      <a:pt x="5514" y="135336"/>
                    </a:lnTo>
                    <a:lnTo>
                      <a:pt x="15416" y="143544"/>
                    </a:lnTo>
                    <a:lnTo>
                      <a:pt x="28089" y="144769"/>
                    </a:lnTo>
                    <a:lnTo>
                      <a:pt x="40366" y="141147"/>
                    </a:lnTo>
                    <a:lnTo>
                      <a:pt x="49771" y="134155"/>
                    </a:lnTo>
                    <a:lnTo>
                      <a:pt x="52890" y="129227"/>
                    </a:lnTo>
                    <a:lnTo>
                      <a:pt x="26899" y="129227"/>
                    </a:lnTo>
                    <a:lnTo>
                      <a:pt x="16627" y="123803"/>
                    </a:lnTo>
                    <a:lnTo>
                      <a:pt x="19151" y="117688"/>
                    </a:lnTo>
                    <a:lnTo>
                      <a:pt x="19015" y="111186"/>
                    </a:lnTo>
                    <a:lnTo>
                      <a:pt x="19444" y="109280"/>
                    </a:lnTo>
                    <a:lnTo>
                      <a:pt x="19653" y="107375"/>
                    </a:lnTo>
                    <a:lnTo>
                      <a:pt x="20072" y="103087"/>
                    </a:lnTo>
                    <a:lnTo>
                      <a:pt x="21077" y="95270"/>
                    </a:lnTo>
                    <a:lnTo>
                      <a:pt x="22041" y="88192"/>
                    </a:lnTo>
                    <a:lnTo>
                      <a:pt x="22564" y="84653"/>
                    </a:lnTo>
                    <a:lnTo>
                      <a:pt x="26440" y="59551"/>
                    </a:lnTo>
                    <a:lnTo>
                      <a:pt x="28182" y="46969"/>
                    </a:lnTo>
                    <a:lnTo>
                      <a:pt x="47988" y="12843"/>
                    </a:lnTo>
                    <a:lnTo>
                      <a:pt x="52794" y="10069"/>
                    </a:lnTo>
                    <a:lnTo>
                      <a:pt x="53055" y="9859"/>
                    </a:lnTo>
                    <a:lnTo>
                      <a:pt x="53349" y="9692"/>
                    </a:lnTo>
                    <a:lnTo>
                      <a:pt x="64256" y="9010"/>
                    </a:lnTo>
                    <a:lnTo>
                      <a:pt x="77033" y="9010"/>
                    </a:lnTo>
                    <a:lnTo>
                      <a:pt x="70680" y="3479"/>
                    </a:lnTo>
                    <a:lnTo>
                      <a:pt x="60083" y="0"/>
                    </a:lnTo>
                    <a:close/>
                  </a:path>
                  <a:path w="87343" h="144769">
                    <a:moveTo>
                      <a:pt x="77033" y="9010"/>
                    </a:moveTo>
                    <a:lnTo>
                      <a:pt x="64256" y="9010"/>
                    </a:lnTo>
                    <a:lnTo>
                      <a:pt x="73028" y="15120"/>
                    </a:lnTo>
                    <a:lnTo>
                      <a:pt x="74123" y="22529"/>
                    </a:lnTo>
                    <a:lnTo>
                      <a:pt x="73264" y="24749"/>
                    </a:lnTo>
                    <a:lnTo>
                      <a:pt x="72720" y="26874"/>
                    </a:lnTo>
                    <a:lnTo>
                      <a:pt x="72364" y="28990"/>
                    </a:lnTo>
                    <a:lnTo>
                      <a:pt x="71918" y="41174"/>
                    </a:lnTo>
                    <a:lnTo>
                      <a:pt x="72550" y="53278"/>
                    </a:lnTo>
                    <a:lnTo>
                      <a:pt x="70997" y="65305"/>
                    </a:lnTo>
                    <a:lnTo>
                      <a:pt x="52153" y="99524"/>
                    </a:lnTo>
                    <a:lnTo>
                      <a:pt x="31307" y="123960"/>
                    </a:lnTo>
                    <a:lnTo>
                      <a:pt x="26899" y="129227"/>
                    </a:lnTo>
                    <a:lnTo>
                      <a:pt x="52890" y="129227"/>
                    </a:lnTo>
                    <a:lnTo>
                      <a:pt x="57093" y="122587"/>
                    </a:lnTo>
                    <a:lnTo>
                      <a:pt x="70346" y="101068"/>
                    </a:lnTo>
                    <a:lnTo>
                      <a:pt x="76778" y="90877"/>
                    </a:lnTo>
                    <a:lnTo>
                      <a:pt x="83443" y="78130"/>
                    </a:lnTo>
                    <a:lnTo>
                      <a:pt x="86387" y="66289"/>
                    </a:lnTo>
                    <a:lnTo>
                      <a:pt x="86154" y="52675"/>
                    </a:lnTo>
                    <a:lnTo>
                      <a:pt x="85850" y="50476"/>
                    </a:lnTo>
                    <a:lnTo>
                      <a:pt x="84458" y="43764"/>
                    </a:lnTo>
                    <a:lnTo>
                      <a:pt x="82709" y="39607"/>
                    </a:lnTo>
                    <a:lnTo>
                      <a:pt x="84918" y="35010"/>
                    </a:lnTo>
                    <a:lnTo>
                      <a:pt x="84992" y="34769"/>
                    </a:lnTo>
                    <a:lnTo>
                      <a:pt x="85149" y="34518"/>
                    </a:lnTo>
                    <a:lnTo>
                      <a:pt x="87343" y="22903"/>
                    </a:lnTo>
                    <a:lnTo>
                      <a:pt x="82283" y="13583"/>
                    </a:lnTo>
                    <a:lnTo>
                      <a:pt x="77033" y="901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27" name="object 978"/>
              <p:cNvSpPr/>
              <p:nvPr/>
            </p:nvSpPr>
            <p:spPr>
              <a:xfrm>
                <a:off x="4553260" y="1038368"/>
                <a:ext cx="65208" cy="42391"/>
              </a:xfrm>
              <a:custGeom>
                <a:avLst/>
                <a:gdLst/>
                <a:ahLst/>
                <a:cxnLst/>
                <a:rect l="l" t="t" r="r" b="b"/>
                <a:pathLst>
                  <a:path w="107594" h="69945">
                    <a:moveTo>
                      <a:pt x="54224" y="0"/>
                    </a:moveTo>
                    <a:lnTo>
                      <a:pt x="39749" y="6445"/>
                    </a:lnTo>
                    <a:lnTo>
                      <a:pt x="28457" y="11686"/>
                    </a:lnTo>
                    <a:lnTo>
                      <a:pt x="18570" y="15311"/>
                    </a:lnTo>
                    <a:lnTo>
                      <a:pt x="2728" y="19816"/>
                    </a:lnTo>
                    <a:lnTo>
                      <a:pt x="0" y="26569"/>
                    </a:lnTo>
                    <a:lnTo>
                      <a:pt x="22" y="27040"/>
                    </a:lnTo>
                    <a:lnTo>
                      <a:pt x="6464" y="42055"/>
                    </a:lnTo>
                    <a:lnTo>
                      <a:pt x="6412" y="44264"/>
                    </a:lnTo>
                    <a:lnTo>
                      <a:pt x="47817" y="69368"/>
                    </a:lnTo>
                    <a:lnTo>
                      <a:pt x="59580" y="69945"/>
                    </a:lnTo>
                    <a:lnTo>
                      <a:pt x="73615" y="69157"/>
                    </a:lnTo>
                    <a:lnTo>
                      <a:pt x="85686" y="67228"/>
                    </a:lnTo>
                    <a:lnTo>
                      <a:pt x="100545" y="59490"/>
                    </a:lnTo>
                    <a:lnTo>
                      <a:pt x="101759" y="58285"/>
                    </a:lnTo>
                    <a:lnTo>
                      <a:pt x="53468" y="58285"/>
                    </a:lnTo>
                    <a:lnTo>
                      <a:pt x="47410" y="55657"/>
                    </a:lnTo>
                    <a:lnTo>
                      <a:pt x="40452" y="55657"/>
                    </a:lnTo>
                    <a:lnTo>
                      <a:pt x="27267" y="50889"/>
                    </a:lnTo>
                    <a:lnTo>
                      <a:pt x="21103" y="39600"/>
                    </a:lnTo>
                    <a:lnTo>
                      <a:pt x="16610" y="28506"/>
                    </a:lnTo>
                    <a:lnTo>
                      <a:pt x="21594" y="27040"/>
                    </a:lnTo>
                    <a:lnTo>
                      <a:pt x="33165" y="26600"/>
                    </a:lnTo>
                    <a:lnTo>
                      <a:pt x="38903" y="22998"/>
                    </a:lnTo>
                    <a:lnTo>
                      <a:pt x="45855" y="17260"/>
                    </a:lnTo>
                    <a:lnTo>
                      <a:pt x="46641" y="16590"/>
                    </a:lnTo>
                    <a:lnTo>
                      <a:pt x="46924" y="16380"/>
                    </a:lnTo>
                    <a:lnTo>
                      <a:pt x="57331" y="11193"/>
                    </a:lnTo>
                    <a:lnTo>
                      <a:pt x="75034" y="11193"/>
                    </a:lnTo>
                    <a:lnTo>
                      <a:pt x="72377" y="6830"/>
                    </a:lnTo>
                    <a:lnTo>
                      <a:pt x="63866" y="318"/>
                    </a:lnTo>
                    <a:lnTo>
                      <a:pt x="54224" y="0"/>
                    </a:lnTo>
                    <a:close/>
                  </a:path>
                  <a:path w="107594" h="69945">
                    <a:moveTo>
                      <a:pt x="75034" y="11193"/>
                    </a:moveTo>
                    <a:lnTo>
                      <a:pt x="57331" y="11193"/>
                    </a:lnTo>
                    <a:lnTo>
                      <a:pt x="65319" y="17006"/>
                    </a:lnTo>
                    <a:lnTo>
                      <a:pt x="70923" y="26569"/>
                    </a:lnTo>
                    <a:lnTo>
                      <a:pt x="76923" y="29616"/>
                    </a:lnTo>
                    <a:lnTo>
                      <a:pt x="86723" y="36547"/>
                    </a:lnTo>
                    <a:lnTo>
                      <a:pt x="91132" y="40097"/>
                    </a:lnTo>
                    <a:lnTo>
                      <a:pt x="89865" y="46044"/>
                    </a:lnTo>
                    <a:lnTo>
                      <a:pt x="88503" y="52327"/>
                    </a:lnTo>
                    <a:lnTo>
                      <a:pt x="83069" y="55028"/>
                    </a:lnTo>
                    <a:lnTo>
                      <a:pt x="71635" y="57018"/>
                    </a:lnTo>
                    <a:lnTo>
                      <a:pt x="65907" y="57217"/>
                    </a:lnTo>
                    <a:lnTo>
                      <a:pt x="60242" y="57772"/>
                    </a:lnTo>
                    <a:lnTo>
                      <a:pt x="53468" y="58285"/>
                    </a:lnTo>
                    <a:lnTo>
                      <a:pt x="101759" y="58285"/>
                    </a:lnTo>
                    <a:lnTo>
                      <a:pt x="107585" y="52500"/>
                    </a:lnTo>
                    <a:lnTo>
                      <a:pt x="107594" y="45274"/>
                    </a:lnTo>
                    <a:lnTo>
                      <a:pt x="101359" y="36827"/>
                    </a:lnTo>
                    <a:lnTo>
                      <a:pt x="90257" y="28222"/>
                    </a:lnTo>
                    <a:lnTo>
                      <a:pt x="80814" y="20683"/>
                    </a:lnTo>
                    <a:lnTo>
                      <a:pt x="75034" y="11193"/>
                    </a:lnTo>
                    <a:close/>
                  </a:path>
                  <a:path w="107594" h="69945">
                    <a:moveTo>
                      <a:pt x="46976" y="55468"/>
                    </a:moveTo>
                    <a:lnTo>
                      <a:pt x="40452" y="55657"/>
                    </a:lnTo>
                    <a:lnTo>
                      <a:pt x="47410" y="55657"/>
                    </a:lnTo>
                    <a:lnTo>
                      <a:pt x="46976" y="55468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28" name="object 1074"/>
              <p:cNvSpPr/>
              <p:nvPr/>
            </p:nvSpPr>
            <p:spPr>
              <a:xfrm>
                <a:off x="4157174" y="2034037"/>
                <a:ext cx="144490" cy="23827"/>
              </a:xfrm>
              <a:custGeom>
                <a:avLst/>
                <a:gdLst/>
                <a:ahLst/>
                <a:cxnLst/>
                <a:rect l="l" t="t" r="r" b="b"/>
                <a:pathLst>
                  <a:path w="238408" h="39314">
                    <a:moveTo>
                      <a:pt x="7810" y="0"/>
                    </a:moveTo>
                    <a:lnTo>
                      <a:pt x="0" y="3121"/>
                    </a:lnTo>
                    <a:lnTo>
                      <a:pt x="2443" y="13141"/>
                    </a:lnTo>
                    <a:lnTo>
                      <a:pt x="13116" y="16862"/>
                    </a:lnTo>
                    <a:lnTo>
                      <a:pt x="21755" y="18971"/>
                    </a:lnTo>
                    <a:lnTo>
                      <a:pt x="33800" y="22520"/>
                    </a:lnTo>
                    <a:lnTo>
                      <a:pt x="46163" y="24691"/>
                    </a:lnTo>
                    <a:lnTo>
                      <a:pt x="58645" y="26381"/>
                    </a:lnTo>
                    <a:lnTo>
                      <a:pt x="71045" y="28486"/>
                    </a:lnTo>
                    <a:lnTo>
                      <a:pt x="85653" y="32608"/>
                    </a:lnTo>
                    <a:lnTo>
                      <a:pt x="98890" y="34584"/>
                    </a:lnTo>
                    <a:lnTo>
                      <a:pt x="111016" y="35294"/>
                    </a:lnTo>
                    <a:lnTo>
                      <a:pt x="122294" y="35617"/>
                    </a:lnTo>
                    <a:lnTo>
                      <a:pt x="132985" y="36431"/>
                    </a:lnTo>
                    <a:lnTo>
                      <a:pt x="147600" y="38785"/>
                    </a:lnTo>
                    <a:lnTo>
                      <a:pt x="160532" y="39314"/>
                    </a:lnTo>
                    <a:lnTo>
                      <a:pt x="172169" y="38772"/>
                    </a:lnTo>
                    <a:lnTo>
                      <a:pt x="201045" y="36672"/>
                    </a:lnTo>
                    <a:lnTo>
                      <a:pt x="212670" y="36048"/>
                    </a:lnTo>
                    <a:lnTo>
                      <a:pt x="223404" y="35711"/>
                    </a:lnTo>
                    <a:lnTo>
                      <a:pt x="231403" y="35599"/>
                    </a:lnTo>
                    <a:lnTo>
                      <a:pt x="238272" y="34740"/>
                    </a:lnTo>
                    <a:lnTo>
                      <a:pt x="201135" y="18118"/>
                    </a:lnTo>
                    <a:lnTo>
                      <a:pt x="190645" y="17898"/>
                    </a:lnTo>
                    <a:lnTo>
                      <a:pt x="150545" y="17898"/>
                    </a:lnTo>
                    <a:lnTo>
                      <a:pt x="137903" y="17550"/>
                    </a:lnTo>
                    <a:lnTo>
                      <a:pt x="98888" y="14264"/>
                    </a:lnTo>
                    <a:lnTo>
                      <a:pt x="49110" y="6951"/>
                    </a:lnTo>
                    <a:lnTo>
                      <a:pt x="20598" y="1423"/>
                    </a:lnTo>
                    <a:lnTo>
                      <a:pt x="7810" y="0"/>
                    </a:lnTo>
                    <a:close/>
                  </a:path>
                  <a:path w="238408" h="39314">
                    <a:moveTo>
                      <a:pt x="188493" y="17853"/>
                    </a:moveTo>
                    <a:lnTo>
                      <a:pt x="150545" y="17898"/>
                    </a:lnTo>
                    <a:lnTo>
                      <a:pt x="190645" y="17898"/>
                    </a:lnTo>
                    <a:lnTo>
                      <a:pt x="188493" y="17853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29" name="object 1075"/>
              <p:cNvSpPr/>
              <p:nvPr/>
            </p:nvSpPr>
            <p:spPr>
              <a:xfrm>
                <a:off x="4135537" y="2077599"/>
                <a:ext cx="142493" cy="23585"/>
              </a:xfrm>
              <a:custGeom>
                <a:avLst/>
                <a:gdLst/>
                <a:ahLst/>
                <a:cxnLst/>
                <a:rect l="l" t="t" r="r" b="b"/>
                <a:pathLst>
                  <a:path w="235113" h="38916">
                    <a:moveTo>
                      <a:pt x="206919" y="17110"/>
                    </a:moveTo>
                    <a:lnTo>
                      <a:pt x="6146" y="17110"/>
                    </a:lnTo>
                    <a:lnTo>
                      <a:pt x="72411" y="18752"/>
                    </a:lnTo>
                    <a:lnTo>
                      <a:pt x="99998" y="18805"/>
                    </a:lnTo>
                    <a:lnTo>
                      <a:pt x="114198" y="19093"/>
                    </a:lnTo>
                    <a:lnTo>
                      <a:pt x="153320" y="22075"/>
                    </a:lnTo>
                    <a:lnTo>
                      <a:pt x="199907" y="31851"/>
                    </a:lnTo>
                    <a:lnTo>
                      <a:pt x="211011" y="35486"/>
                    </a:lnTo>
                    <a:lnTo>
                      <a:pt x="223638" y="38916"/>
                    </a:lnTo>
                    <a:lnTo>
                      <a:pt x="232131" y="34398"/>
                    </a:lnTo>
                    <a:lnTo>
                      <a:pt x="235113" y="25717"/>
                    </a:lnTo>
                    <a:lnTo>
                      <a:pt x="217773" y="20324"/>
                    </a:lnTo>
                    <a:lnTo>
                      <a:pt x="206919" y="17110"/>
                    </a:lnTo>
                    <a:close/>
                  </a:path>
                  <a:path w="235113" h="38916">
                    <a:moveTo>
                      <a:pt x="92685" y="0"/>
                    </a:moveTo>
                    <a:lnTo>
                      <a:pt x="52540" y="1823"/>
                    </a:lnTo>
                    <a:lnTo>
                      <a:pt x="12167" y="4534"/>
                    </a:lnTo>
                    <a:lnTo>
                      <a:pt x="0" y="11162"/>
                    </a:lnTo>
                    <a:lnTo>
                      <a:pt x="1570" y="18031"/>
                    </a:lnTo>
                    <a:lnTo>
                      <a:pt x="6146" y="17110"/>
                    </a:lnTo>
                    <a:lnTo>
                      <a:pt x="206919" y="17110"/>
                    </a:lnTo>
                    <a:lnTo>
                      <a:pt x="169067" y="8437"/>
                    </a:lnTo>
                    <a:lnTo>
                      <a:pt x="118681" y="1860"/>
                    </a:lnTo>
                    <a:lnTo>
                      <a:pt x="105757" y="834"/>
                    </a:lnTo>
                    <a:lnTo>
                      <a:pt x="92685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30" name="object 1344"/>
              <p:cNvSpPr/>
              <p:nvPr/>
            </p:nvSpPr>
            <p:spPr>
              <a:xfrm>
                <a:off x="4644890" y="3807748"/>
                <a:ext cx="64905" cy="35881"/>
              </a:xfrm>
              <a:custGeom>
                <a:avLst/>
                <a:gdLst/>
                <a:ahLst/>
                <a:cxnLst/>
                <a:rect l="l" t="t" r="r" b="b"/>
                <a:pathLst>
                  <a:path w="107093" h="59204">
                    <a:moveTo>
                      <a:pt x="15025" y="0"/>
                    </a:moveTo>
                    <a:lnTo>
                      <a:pt x="0" y="0"/>
                    </a:lnTo>
                    <a:lnTo>
                      <a:pt x="4868" y="6481"/>
                    </a:lnTo>
                    <a:lnTo>
                      <a:pt x="10491" y="12439"/>
                    </a:lnTo>
                    <a:lnTo>
                      <a:pt x="16543" y="17999"/>
                    </a:lnTo>
                    <a:lnTo>
                      <a:pt x="25365" y="27328"/>
                    </a:lnTo>
                    <a:lnTo>
                      <a:pt x="32726" y="37577"/>
                    </a:lnTo>
                    <a:lnTo>
                      <a:pt x="41470" y="49404"/>
                    </a:lnTo>
                    <a:lnTo>
                      <a:pt x="50399" y="56421"/>
                    </a:lnTo>
                    <a:lnTo>
                      <a:pt x="60865" y="59204"/>
                    </a:lnTo>
                    <a:lnTo>
                      <a:pt x="74222" y="58328"/>
                    </a:lnTo>
                    <a:lnTo>
                      <a:pt x="89965" y="53739"/>
                    </a:lnTo>
                    <a:lnTo>
                      <a:pt x="100268" y="47013"/>
                    </a:lnTo>
                    <a:lnTo>
                      <a:pt x="101741" y="44533"/>
                    </a:lnTo>
                    <a:lnTo>
                      <a:pt x="56465" y="44533"/>
                    </a:lnTo>
                    <a:lnTo>
                      <a:pt x="48825" y="37967"/>
                    </a:lnTo>
                    <a:lnTo>
                      <a:pt x="24010" y="8513"/>
                    </a:lnTo>
                    <a:lnTo>
                      <a:pt x="17224" y="1947"/>
                    </a:lnTo>
                    <a:lnTo>
                      <a:pt x="15025" y="0"/>
                    </a:lnTo>
                    <a:close/>
                  </a:path>
                  <a:path w="107093" h="59204">
                    <a:moveTo>
                      <a:pt x="92269" y="0"/>
                    </a:moveTo>
                    <a:lnTo>
                      <a:pt x="91938" y="3968"/>
                    </a:lnTo>
                    <a:lnTo>
                      <a:pt x="91844" y="6481"/>
                    </a:lnTo>
                    <a:lnTo>
                      <a:pt x="92122" y="11486"/>
                    </a:lnTo>
                    <a:lnTo>
                      <a:pt x="93664" y="17279"/>
                    </a:lnTo>
                    <a:lnTo>
                      <a:pt x="93754" y="17999"/>
                    </a:lnTo>
                    <a:lnTo>
                      <a:pt x="56465" y="44533"/>
                    </a:lnTo>
                    <a:lnTo>
                      <a:pt x="101741" y="44533"/>
                    </a:lnTo>
                    <a:lnTo>
                      <a:pt x="105766" y="37757"/>
                    </a:lnTo>
                    <a:lnTo>
                      <a:pt x="107093" y="25579"/>
                    </a:lnTo>
                    <a:lnTo>
                      <a:pt x="104879" y="8513"/>
                    </a:lnTo>
                    <a:lnTo>
                      <a:pt x="104383" y="174"/>
                    </a:lnTo>
                    <a:lnTo>
                      <a:pt x="92269" y="0"/>
                    </a:lnTo>
                    <a:close/>
                  </a:path>
                </a:pathLst>
              </a:custGeom>
              <a:solidFill>
                <a:srgbClr val="E6E7E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31" name="object 1622"/>
              <p:cNvSpPr/>
              <p:nvPr/>
            </p:nvSpPr>
            <p:spPr>
              <a:xfrm>
                <a:off x="3143262" y="2284106"/>
                <a:ext cx="1539848" cy="1935489"/>
              </a:xfrm>
              <a:custGeom>
                <a:avLst/>
                <a:gdLst/>
                <a:ahLst/>
                <a:cxnLst/>
                <a:rect l="l" t="t" r="r" b="b"/>
                <a:pathLst>
                  <a:path w="2540749" h="3193557">
                    <a:moveTo>
                      <a:pt x="1727434" y="0"/>
                    </a:moveTo>
                    <a:lnTo>
                      <a:pt x="1725070" y="106446"/>
                    </a:lnTo>
                    <a:lnTo>
                      <a:pt x="1717900" y="197352"/>
                    </a:lnTo>
                    <a:lnTo>
                      <a:pt x="1706099" y="286877"/>
                    </a:lnTo>
                    <a:lnTo>
                      <a:pt x="1689788" y="374902"/>
                    </a:lnTo>
                    <a:lnTo>
                      <a:pt x="1669087" y="461304"/>
                    </a:lnTo>
                    <a:lnTo>
                      <a:pt x="1644118" y="545963"/>
                    </a:lnTo>
                    <a:lnTo>
                      <a:pt x="1615002" y="628757"/>
                    </a:lnTo>
                    <a:lnTo>
                      <a:pt x="1581859" y="709567"/>
                    </a:lnTo>
                    <a:lnTo>
                      <a:pt x="1544812" y="788269"/>
                    </a:lnTo>
                    <a:lnTo>
                      <a:pt x="1503980" y="864744"/>
                    </a:lnTo>
                    <a:lnTo>
                      <a:pt x="1459485" y="938870"/>
                    </a:lnTo>
                    <a:lnTo>
                      <a:pt x="1411448" y="1010527"/>
                    </a:lnTo>
                    <a:lnTo>
                      <a:pt x="1359990" y="1079593"/>
                    </a:lnTo>
                    <a:lnTo>
                      <a:pt x="1305233" y="1145947"/>
                    </a:lnTo>
                    <a:lnTo>
                      <a:pt x="1247297" y="1209468"/>
                    </a:lnTo>
                    <a:lnTo>
                      <a:pt x="1186303" y="1270035"/>
                    </a:lnTo>
                    <a:lnTo>
                      <a:pt x="1122372" y="1327527"/>
                    </a:lnTo>
                    <a:lnTo>
                      <a:pt x="1055626" y="1381823"/>
                    </a:lnTo>
                    <a:lnTo>
                      <a:pt x="986185" y="1432802"/>
                    </a:lnTo>
                    <a:lnTo>
                      <a:pt x="914171" y="1480342"/>
                    </a:lnTo>
                    <a:lnTo>
                      <a:pt x="910673" y="1577772"/>
                    </a:lnTo>
                    <a:lnTo>
                      <a:pt x="901868" y="1673759"/>
                    </a:lnTo>
                    <a:lnTo>
                      <a:pt x="887899" y="1768158"/>
                    </a:lnTo>
                    <a:lnTo>
                      <a:pt x="868912" y="1860827"/>
                    </a:lnTo>
                    <a:lnTo>
                      <a:pt x="845049" y="1951620"/>
                    </a:lnTo>
                    <a:lnTo>
                      <a:pt x="816455" y="2040395"/>
                    </a:lnTo>
                    <a:lnTo>
                      <a:pt x="783274" y="2127005"/>
                    </a:lnTo>
                    <a:lnTo>
                      <a:pt x="745650" y="2211309"/>
                    </a:lnTo>
                    <a:lnTo>
                      <a:pt x="703726" y="2293161"/>
                    </a:lnTo>
                    <a:lnTo>
                      <a:pt x="657647" y="2372417"/>
                    </a:lnTo>
                    <a:lnTo>
                      <a:pt x="607557" y="2448933"/>
                    </a:lnTo>
                    <a:lnTo>
                      <a:pt x="553600" y="2522566"/>
                    </a:lnTo>
                    <a:lnTo>
                      <a:pt x="495919" y="2593171"/>
                    </a:lnTo>
                    <a:lnTo>
                      <a:pt x="434659" y="2660605"/>
                    </a:lnTo>
                    <a:lnTo>
                      <a:pt x="369964" y="2724722"/>
                    </a:lnTo>
                    <a:lnTo>
                      <a:pt x="301978" y="2785379"/>
                    </a:lnTo>
                    <a:lnTo>
                      <a:pt x="230844" y="2842432"/>
                    </a:lnTo>
                    <a:lnTo>
                      <a:pt x="156707" y="2895737"/>
                    </a:lnTo>
                    <a:lnTo>
                      <a:pt x="79711" y="2945150"/>
                    </a:lnTo>
                    <a:lnTo>
                      <a:pt x="0" y="2990526"/>
                    </a:lnTo>
                    <a:lnTo>
                      <a:pt x="36609" y="3009537"/>
                    </a:lnTo>
                    <a:lnTo>
                      <a:pt x="73723" y="3027693"/>
                    </a:lnTo>
                    <a:lnTo>
                      <a:pt x="111330" y="3044982"/>
                    </a:lnTo>
                    <a:lnTo>
                      <a:pt x="149416" y="3061391"/>
                    </a:lnTo>
                    <a:lnTo>
                      <a:pt x="187967" y="3076906"/>
                    </a:lnTo>
                    <a:lnTo>
                      <a:pt x="226972" y="3091515"/>
                    </a:lnTo>
                    <a:lnTo>
                      <a:pt x="266416" y="3105204"/>
                    </a:lnTo>
                    <a:lnTo>
                      <a:pt x="306287" y="3117961"/>
                    </a:lnTo>
                    <a:lnTo>
                      <a:pt x="346572" y="3129772"/>
                    </a:lnTo>
                    <a:lnTo>
                      <a:pt x="387257" y="3140625"/>
                    </a:lnTo>
                    <a:lnTo>
                      <a:pt x="428330" y="3150506"/>
                    </a:lnTo>
                    <a:lnTo>
                      <a:pt x="469777" y="3159402"/>
                    </a:lnTo>
                    <a:lnTo>
                      <a:pt x="511586" y="3167301"/>
                    </a:lnTo>
                    <a:lnTo>
                      <a:pt x="553742" y="3174188"/>
                    </a:lnTo>
                    <a:lnTo>
                      <a:pt x="596234" y="3180052"/>
                    </a:lnTo>
                    <a:lnTo>
                      <a:pt x="639048" y="3184879"/>
                    </a:lnTo>
                    <a:lnTo>
                      <a:pt x="682171" y="3188656"/>
                    </a:lnTo>
                    <a:lnTo>
                      <a:pt x="725590" y="3191370"/>
                    </a:lnTo>
                    <a:lnTo>
                      <a:pt x="769291" y="3193008"/>
                    </a:lnTo>
                    <a:lnTo>
                      <a:pt x="813263" y="3193557"/>
                    </a:lnTo>
                    <a:lnTo>
                      <a:pt x="954945" y="3187830"/>
                    </a:lnTo>
                    <a:lnTo>
                      <a:pt x="1093473" y="3170947"/>
                    </a:lnTo>
                    <a:lnTo>
                      <a:pt x="1228401" y="3143351"/>
                    </a:lnTo>
                    <a:lnTo>
                      <a:pt x="1359286" y="3105487"/>
                    </a:lnTo>
                    <a:lnTo>
                      <a:pt x="1485683" y="3057801"/>
                    </a:lnTo>
                    <a:lnTo>
                      <a:pt x="1607147" y="3000736"/>
                    </a:lnTo>
                    <a:lnTo>
                      <a:pt x="1723234" y="2934737"/>
                    </a:lnTo>
                    <a:lnTo>
                      <a:pt x="1833499" y="2860248"/>
                    </a:lnTo>
                    <a:lnTo>
                      <a:pt x="1937497" y="2777716"/>
                    </a:lnTo>
                    <a:lnTo>
                      <a:pt x="2034784" y="2687583"/>
                    </a:lnTo>
                    <a:lnTo>
                      <a:pt x="2124916" y="2590294"/>
                    </a:lnTo>
                    <a:lnTo>
                      <a:pt x="2207448" y="2486295"/>
                    </a:lnTo>
                    <a:lnTo>
                      <a:pt x="2281935" y="2376029"/>
                    </a:lnTo>
                    <a:lnTo>
                      <a:pt x="2347933" y="2259942"/>
                    </a:lnTo>
                    <a:lnTo>
                      <a:pt x="2404996" y="2138477"/>
                    </a:lnTo>
                    <a:lnTo>
                      <a:pt x="2452682" y="2012080"/>
                    </a:lnTo>
                    <a:lnTo>
                      <a:pt x="2490545" y="1881195"/>
                    </a:lnTo>
                    <a:lnTo>
                      <a:pt x="2518140" y="1746267"/>
                    </a:lnTo>
                    <a:lnTo>
                      <a:pt x="2535023" y="1607741"/>
                    </a:lnTo>
                    <a:lnTo>
                      <a:pt x="2540749" y="1466060"/>
                    </a:lnTo>
                    <a:lnTo>
                      <a:pt x="2538333" y="1373895"/>
                    </a:lnTo>
                    <a:lnTo>
                      <a:pt x="2531163" y="1282989"/>
                    </a:lnTo>
                    <a:lnTo>
                      <a:pt x="2519363" y="1193463"/>
                    </a:lnTo>
                    <a:lnTo>
                      <a:pt x="2503051" y="1105439"/>
                    </a:lnTo>
                    <a:lnTo>
                      <a:pt x="2482351" y="1019036"/>
                    </a:lnTo>
                    <a:lnTo>
                      <a:pt x="2457382" y="934376"/>
                    </a:lnTo>
                    <a:lnTo>
                      <a:pt x="2428265" y="851581"/>
                    </a:lnTo>
                    <a:lnTo>
                      <a:pt x="2395123" y="770772"/>
                    </a:lnTo>
                    <a:lnTo>
                      <a:pt x="2358075" y="692069"/>
                    </a:lnTo>
                    <a:lnTo>
                      <a:pt x="2317243" y="615593"/>
                    </a:lnTo>
                    <a:lnTo>
                      <a:pt x="2272748" y="541467"/>
                    </a:lnTo>
                    <a:lnTo>
                      <a:pt x="2224711" y="469810"/>
                    </a:lnTo>
                    <a:lnTo>
                      <a:pt x="2173254" y="400744"/>
                    </a:lnTo>
                    <a:lnTo>
                      <a:pt x="2118496" y="334390"/>
                    </a:lnTo>
                    <a:lnTo>
                      <a:pt x="2060560" y="270869"/>
                    </a:lnTo>
                    <a:lnTo>
                      <a:pt x="1999566" y="210302"/>
                    </a:lnTo>
                    <a:lnTo>
                      <a:pt x="1935635" y="152811"/>
                    </a:lnTo>
                    <a:lnTo>
                      <a:pt x="1868889" y="98516"/>
                    </a:lnTo>
                    <a:lnTo>
                      <a:pt x="1799448" y="47538"/>
                    </a:lnTo>
                    <a:lnTo>
                      <a:pt x="1727434" y="0"/>
                    </a:lnTo>
                    <a:close/>
                  </a:path>
                </a:pathLst>
              </a:custGeom>
              <a:solidFill>
                <a:srgbClr val="D43F36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32" name="object 1623"/>
              <p:cNvSpPr/>
              <p:nvPr/>
            </p:nvSpPr>
            <p:spPr>
              <a:xfrm>
                <a:off x="1661470" y="2298488"/>
                <a:ext cx="1539848" cy="1935482"/>
              </a:xfrm>
              <a:custGeom>
                <a:avLst/>
                <a:gdLst/>
                <a:ahLst/>
                <a:cxnLst/>
                <a:rect l="l" t="t" r="r" b="b"/>
                <a:pathLst>
                  <a:path w="2540749" h="3193546">
                    <a:moveTo>
                      <a:pt x="813315" y="0"/>
                    </a:moveTo>
                    <a:lnTo>
                      <a:pt x="741301" y="47538"/>
                    </a:lnTo>
                    <a:lnTo>
                      <a:pt x="671860" y="98516"/>
                    </a:lnTo>
                    <a:lnTo>
                      <a:pt x="605114" y="152810"/>
                    </a:lnTo>
                    <a:lnTo>
                      <a:pt x="541183" y="210301"/>
                    </a:lnTo>
                    <a:lnTo>
                      <a:pt x="480189" y="270867"/>
                    </a:lnTo>
                    <a:lnTo>
                      <a:pt x="422253" y="334388"/>
                    </a:lnTo>
                    <a:lnTo>
                      <a:pt x="367495" y="400741"/>
                    </a:lnTo>
                    <a:lnTo>
                      <a:pt x="316037" y="469807"/>
                    </a:lnTo>
                    <a:lnTo>
                      <a:pt x="268001" y="541463"/>
                    </a:lnTo>
                    <a:lnTo>
                      <a:pt x="223506" y="615589"/>
                    </a:lnTo>
                    <a:lnTo>
                      <a:pt x="182674" y="692064"/>
                    </a:lnTo>
                    <a:lnTo>
                      <a:pt x="145626" y="770767"/>
                    </a:lnTo>
                    <a:lnTo>
                      <a:pt x="112484" y="851577"/>
                    </a:lnTo>
                    <a:lnTo>
                      <a:pt x="83367" y="934372"/>
                    </a:lnTo>
                    <a:lnTo>
                      <a:pt x="58398" y="1019031"/>
                    </a:lnTo>
                    <a:lnTo>
                      <a:pt x="37698" y="1105434"/>
                    </a:lnTo>
                    <a:lnTo>
                      <a:pt x="21386" y="1193460"/>
                    </a:lnTo>
                    <a:lnTo>
                      <a:pt x="9585" y="1282987"/>
                    </a:lnTo>
                    <a:lnTo>
                      <a:pt x="2416" y="1373894"/>
                    </a:lnTo>
                    <a:lnTo>
                      <a:pt x="0" y="1466060"/>
                    </a:lnTo>
                    <a:lnTo>
                      <a:pt x="5726" y="1607739"/>
                    </a:lnTo>
                    <a:lnTo>
                      <a:pt x="22609" y="1746264"/>
                    </a:lnTo>
                    <a:lnTo>
                      <a:pt x="50205" y="1881191"/>
                    </a:lnTo>
                    <a:lnTo>
                      <a:pt x="88068" y="2012075"/>
                    </a:lnTo>
                    <a:lnTo>
                      <a:pt x="135754" y="2138471"/>
                    </a:lnTo>
                    <a:lnTo>
                      <a:pt x="192819" y="2259935"/>
                    </a:lnTo>
                    <a:lnTo>
                      <a:pt x="258817" y="2376021"/>
                    </a:lnTo>
                    <a:lnTo>
                      <a:pt x="333305" y="2486287"/>
                    </a:lnTo>
                    <a:lnTo>
                      <a:pt x="415837" y="2590285"/>
                    </a:lnTo>
                    <a:lnTo>
                      <a:pt x="505970" y="2687573"/>
                    </a:lnTo>
                    <a:lnTo>
                      <a:pt x="603258" y="2777706"/>
                    </a:lnTo>
                    <a:lnTo>
                      <a:pt x="707257" y="2860239"/>
                    </a:lnTo>
                    <a:lnTo>
                      <a:pt x="817523" y="2934727"/>
                    </a:lnTo>
                    <a:lnTo>
                      <a:pt x="933610" y="3000725"/>
                    </a:lnTo>
                    <a:lnTo>
                      <a:pt x="1055075" y="3057790"/>
                    </a:lnTo>
                    <a:lnTo>
                      <a:pt x="1181472" y="3105477"/>
                    </a:lnTo>
                    <a:lnTo>
                      <a:pt x="1312357" y="3143340"/>
                    </a:lnTo>
                    <a:lnTo>
                      <a:pt x="1447286" y="3170936"/>
                    </a:lnTo>
                    <a:lnTo>
                      <a:pt x="1585814" y="3187820"/>
                    </a:lnTo>
                    <a:lnTo>
                      <a:pt x="1727497" y="3193546"/>
                    </a:lnTo>
                    <a:lnTo>
                      <a:pt x="1771468" y="3192997"/>
                    </a:lnTo>
                    <a:lnTo>
                      <a:pt x="1815169" y="3191359"/>
                    </a:lnTo>
                    <a:lnTo>
                      <a:pt x="1858588" y="3188645"/>
                    </a:lnTo>
                    <a:lnTo>
                      <a:pt x="1901710" y="3184869"/>
                    </a:lnTo>
                    <a:lnTo>
                      <a:pt x="1944523" y="3180042"/>
                    </a:lnTo>
                    <a:lnTo>
                      <a:pt x="1987015" y="3174178"/>
                    </a:lnTo>
                    <a:lnTo>
                      <a:pt x="2029171" y="3167291"/>
                    </a:lnTo>
                    <a:lnTo>
                      <a:pt x="2070978" y="3159392"/>
                    </a:lnTo>
                    <a:lnTo>
                      <a:pt x="2112425" y="3150496"/>
                    </a:lnTo>
                    <a:lnTo>
                      <a:pt x="2153497" y="3140616"/>
                    </a:lnTo>
                    <a:lnTo>
                      <a:pt x="2194181" y="3129764"/>
                    </a:lnTo>
                    <a:lnTo>
                      <a:pt x="2234465" y="3117953"/>
                    </a:lnTo>
                    <a:lnTo>
                      <a:pt x="2274336" y="3105197"/>
                    </a:lnTo>
                    <a:lnTo>
                      <a:pt x="2313779" y="3091508"/>
                    </a:lnTo>
                    <a:lnTo>
                      <a:pt x="2352783" y="3076900"/>
                    </a:lnTo>
                    <a:lnTo>
                      <a:pt x="2391334" y="3061386"/>
                    </a:lnTo>
                    <a:lnTo>
                      <a:pt x="2429420" y="3044978"/>
                    </a:lnTo>
                    <a:lnTo>
                      <a:pt x="2467026" y="3027690"/>
                    </a:lnTo>
                    <a:lnTo>
                      <a:pt x="2504140" y="3009535"/>
                    </a:lnTo>
                    <a:lnTo>
                      <a:pt x="2540749" y="2990526"/>
                    </a:lnTo>
                    <a:lnTo>
                      <a:pt x="2461036" y="2945148"/>
                    </a:lnTo>
                    <a:lnTo>
                      <a:pt x="2384039" y="2895734"/>
                    </a:lnTo>
                    <a:lnTo>
                      <a:pt x="2309901" y="2842428"/>
                    </a:lnTo>
                    <a:lnTo>
                      <a:pt x="2238767" y="2785374"/>
                    </a:lnTo>
                    <a:lnTo>
                      <a:pt x="2170780" y="2724716"/>
                    </a:lnTo>
                    <a:lnTo>
                      <a:pt x="2106085" y="2660598"/>
                    </a:lnTo>
                    <a:lnTo>
                      <a:pt x="2044825" y="2593164"/>
                    </a:lnTo>
                    <a:lnTo>
                      <a:pt x="1987145" y="2522558"/>
                    </a:lnTo>
                    <a:lnTo>
                      <a:pt x="1933188" y="2448925"/>
                    </a:lnTo>
                    <a:lnTo>
                      <a:pt x="1883098" y="2372408"/>
                    </a:lnTo>
                    <a:lnTo>
                      <a:pt x="1837019" y="2293151"/>
                    </a:lnTo>
                    <a:lnTo>
                      <a:pt x="1795096" y="2211299"/>
                    </a:lnTo>
                    <a:lnTo>
                      <a:pt x="1757472" y="2126995"/>
                    </a:lnTo>
                    <a:lnTo>
                      <a:pt x="1724292" y="2040384"/>
                    </a:lnTo>
                    <a:lnTo>
                      <a:pt x="1695698" y="1951610"/>
                    </a:lnTo>
                    <a:lnTo>
                      <a:pt x="1671836" y="1860817"/>
                    </a:lnTo>
                    <a:lnTo>
                      <a:pt x="1652849" y="1768148"/>
                    </a:lnTo>
                    <a:lnTo>
                      <a:pt x="1638881" y="1673748"/>
                    </a:lnTo>
                    <a:lnTo>
                      <a:pt x="1630076" y="1577761"/>
                    </a:lnTo>
                    <a:lnTo>
                      <a:pt x="1626578" y="1480331"/>
                    </a:lnTo>
                    <a:lnTo>
                      <a:pt x="1554564" y="1432793"/>
                    </a:lnTo>
                    <a:lnTo>
                      <a:pt x="1485123" y="1381815"/>
                    </a:lnTo>
                    <a:lnTo>
                      <a:pt x="1418376" y="1327521"/>
                    </a:lnTo>
                    <a:lnTo>
                      <a:pt x="1354445" y="1270030"/>
                    </a:lnTo>
                    <a:lnTo>
                      <a:pt x="1293451" y="1209463"/>
                    </a:lnTo>
                    <a:lnTo>
                      <a:pt x="1235514" y="1145943"/>
                    </a:lnTo>
                    <a:lnTo>
                      <a:pt x="1180755" y="1079590"/>
                    </a:lnTo>
                    <a:lnTo>
                      <a:pt x="1129297" y="1010524"/>
                    </a:lnTo>
                    <a:lnTo>
                      <a:pt x="1081259" y="938868"/>
                    </a:lnTo>
                    <a:lnTo>
                      <a:pt x="1036764" y="864741"/>
                    </a:lnTo>
                    <a:lnTo>
                      <a:pt x="995931" y="788266"/>
                    </a:lnTo>
                    <a:lnTo>
                      <a:pt x="958883" y="709564"/>
                    </a:lnTo>
                    <a:lnTo>
                      <a:pt x="925739" y="628754"/>
                    </a:lnTo>
                    <a:lnTo>
                      <a:pt x="896622" y="545959"/>
                    </a:lnTo>
                    <a:lnTo>
                      <a:pt x="871653" y="461299"/>
                    </a:lnTo>
                    <a:lnTo>
                      <a:pt x="850951" y="374896"/>
                    </a:lnTo>
                    <a:lnTo>
                      <a:pt x="834640" y="286871"/>
                    </a:lnTo>
                    <a:lnTo>
                      <a:pt x="822838" y="197344"/>
                    </a:lnTo>
                    <a:lnTo>
                      <a:pt x="815669" y="106437"/>
                    </a:lnTo>
                    <a:lnTo>
                      <a:pt x="813252" y="14271"/>
                    </a:lnTo>
                    <a:lnTo>
                      <a:pt x="813315" y="0"/>
                    </a:lnTo>
                    <a:close/>
                  </a:path>
                </a:pathLst>
              </a:custGeom>
              <a:solidFill>
                <a:srgbClr val="C7C8C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  <p:sp>
            <p:nvSpPr>
              <p:cNvPr id="1633" name="object 1624"/>
              <p:cNvSpPr/>
              <p:nvPr/>
            </p:nvSpPr>
            <p:spPr>
              <a:xfrm>
                <a:off x="2150786" y="1242875"/>
                <a:ext cx="2183190" cy="2903159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>
                <a:noAutofit/>
              </a:bodyPr>
              <a:lstStyle/>
              <a:p>
                <a:endParaRPr sz="109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146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63"/>
          <a:stretch/>
        </p:blipFill>
        <p:spPr>
          <a:xfrm>
            <a:off x="1268275" y="231"/>
            <a:ext cx="9713247" cy="685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226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731"/>
          <a:stretch/>
        </p:blipFill>
        <p:spPr>
          <a:xfrm>
            <a:off x="1213411" y="128247"/>
            <a:ext cx="10165493" cy="672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309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7187" y="0"/>
            <a:ext cx="9143385" cy="6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091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1"/>
          <a:stretch/>
        </p:blipFill>
        <p:spPr>
          <a:xfrm>
            <a:off x="0" y="-2098"/>
            <a:ext cx="12183383" cy="68573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4821" y="1652336"/>
            <a:ext cx="10186737" cy="3015917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20940000" sx="1000" sy="1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flood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Личный кабинет</a:t>
            </a:r>
            <a:endParaRPr lang="ru-RU" sz="9600" b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ru-RU" b="1" dirty="0">
              <a:solidFill>
                <a:srgbClr val="0096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1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4375" r="1313" b="5875"/>
          <a:stretch/>
        </p:blipFill>
        <p:spPr>
          <a:xfrm>
            <a:off x="1383792" y="164592"/>
            <a:ext cx="9625584" cy="65653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95744" y="457200"/>
            <a:ext cx="2724912" cy="10058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195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8" t="10125" r="1124" b="4875"/>
          <a:stretch/>
        </p:blipFill>
        <p:spPr>
          <a:xfrm>
            <a:off x="1310640" y="457200"/>
            <a:ext cx="9625584" cy="62179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64208" y="2267712"/>
            <a:ext cx="1517904" cy="8046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417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