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60" r:id="rId5"/>
    <p:sldId id="261" r:id="rId6"/>
    <p:sldId id="263" r:id="rId7"/>
    <p:sldId id="269" r:id="rId8"/>
    <p:sldId id="264" r:id="rId9"/>
    <p:sldId id="270" r:id="rId10"/>
    <p:sldId id="271" r:id="rId11"/>
    <p:sldId id="272" r:id="rId12"/>
    <p:sldId id="273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5" d="100"/>
          <a:sy n="75" d="100"/>
        </p:scale>
        <p:origin x="7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B22324-F332-4FEB-BCD0-30459EC2D4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4DE3ED8-3AFE-41BF-8C6B-C37C6E749B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E05AA3-7C21-407D-B881-05DBE6B02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4477-4A50-47C1-A3A8-2063AA564068}" type="datetimeFigureOut">
              <a:rPr lang="ru-RU" smtClean="0"/>
              <a:t>26.06.2020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46EB44-7261-4B6F-8570-4B2D3C791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8692D82-6F30-4F6E-A194-5487228A2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4F079-026B-40CA-99CF-4B9E5FE51B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836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124A34-156F-4525-9CC6-8001D451E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32BB6A7-2714-4824-9C3F-C57981E300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C46817-FB32-4461-B822-E5D939424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4477-4A50-47C1-A3A8-2063AA564068}" type="datetimeFigureOut">
              <a:rPr lang="ru-RU" smtClean="0"/>
              <a:t>26.06.2020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FA33C9-A5C5-4BC3-A079-59611F5F4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C37C65-C4C2-4248-A6E2-F1A06A3CF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4F079-026B-40CA-99CF-4B9E5FE51B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334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5BD24D5-9F02-4FD5-A52A-C57B268B88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003BB32-66AD-462D-B428-F6C9957081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FDF31A-850E-41B8-B96A-C513778B2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4477-4A50-47C1-A3A8-2063AA564068}" type="datetimeFigureOut">
              <a:rPr lang="ru-RU" smtClean="0"/>
              <a:t>26.06.2020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F66135-3DF8-433A-AC52-E5D220F2E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95B4DB-AF98-4EBE-85FF-54759709F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4F079-026B-40CA-99CF-4B9E5FE51B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902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A174C7-C7D0-4958-B100-269DE6CCF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1AE28D-491E-41FF-A69B-CEE224EC10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CEEC5E-77C4-4345-BBC6-5F35A3DB9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4477-4A50-47C1-A3A8-2063AA564068}" type="datetimeFigureOut">
              <a:rPr lang="ru-RU" smtClean="0"/>
              <a:t>26.06.2020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78B268-7A8F-46C2-A886-E394740B6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CF3287-4064-4062-B4F1-F30CF42B8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4F079-026B-40CA-99CF-4B9E5FE51B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192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9596C2-DD21-486C-BEAF-52FB927F9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0622D99-9BBF-4E84-B84F-00339C8C31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C9B8D7-8B7C-440D-8A48-332575ED6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4477-4A50-47C1-A3A8-2063AA564068}" type="datetimeFigureOut">
              <a:rPr lang="ru-RU" smtClean="0"/>
              <a:t>26.06.2020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DD5F25-DE0D-4C4D-A7CA-37C2113B2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3E8484-329F-497A-AA21-C9BB9D51C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4F079-026B-40CA-99CF-4B9E5FE51B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489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FC1EC9-3966-4A6C-A561-240818C95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70A1A4-53DC-454F-8BA7-4CEB70EBA2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1877F99-AAA8-4816-AB2B-6E5C0ECB65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D06FF33-BA4D-4351-AA15-799306795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4477-4A50-47C1-A3A8-2063AA564068}" type="datetimeFigureOut">
              <a:rPr lang="ru-RU" smtClean="0"/>
              <a:t>26.06.2020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7913B1A-BF19-4E2C-B776-BBE196916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02F8F8-7572-45E5-97FB-FE51E21F1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4F079-026B-40CA-99CF-4B9E5FE51B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515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5A6093-AF5F-4228-B9EB-B98837838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344239-A931-4570-830D-B3E0FA5662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ADECE54-D40B-491B-A26D-052EF9A9AB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668AA92-03DC-4E13-809C-9D9B300ECB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084B97A-A557-41BB-A77D-113D17D09C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3127FE9-C48F-48DA-A01D-31917F9C8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4477-4A50-47C1-A3A8-2063AA564068}" type="datetimeFigureOut">
              <a:rPr lang="ru-RU" smtClean="0"/>
              <a:t>26.06.2020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99A33AA-6514-4466-BB52-7EE748F13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862E699-CBE3-4676-B309-8734D68AF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4F079-026B-40CA-99CF-4B9E5FE51B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942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31683F-C176-4B44-BE57-044B6E1CE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7B7F00C-33A0-452B-88E6-7FC0A4C17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4477-4A50-47C1-A3A8-2063AA564068}" type="datetimeFigureOut">
              <a:rPr lang="ru-RU" smtClean="0"/>
              <a:t>26.06.2020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CB6BB67-3EA3-4294-BCD5-0806AC690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FA71FF4-E977-409E-95D3-961ABFBC6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4F079-026B-40CA-99CF-4B9E5FE51B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053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7701E57-0403-4989-96E2-F338DBA7C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4477-4A50-47C1-A3A8-2063AA564068}" type="datetimeFigureOut">
              <a:rPr lang="ru-RU" smtClean="0"/>
              <a:t>26.06.2020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C277D7A-44D2-4A10-937C-7757438FD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96B2611-9F7F-45BC-90A0-066059511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4F079-026B-40CA-99CF-4B9E5FE51B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58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4748FF-83C3-4547-966A-4AE1CBBCB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76C537-51D2-45F3-A0A3-9B5011061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59BABB8-FF7F-44C8-BBE9-140B219A79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83EA108-38AF-4444-BC9D-EC3077EEA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4477-4A50-47C1-A3A8-2063AA564068}" type="datetimeFigureOut">
              <a:rPr lang="ru-RU" smtClean="0"/>
              <a:t>26.06.2020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B46B87B-37E7-4D4A-B862-EFBF8739A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8044209-AD12-4E75-ACDC-FCA4E0FFC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4F079-026B-40CA-99CF-4B9E5FE51B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88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C82E8F-B27A-43D8-A666-63CA4955D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CFBF319-C8F2-4B8E-97AC-2F13540B5E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873396-4DF5-4368-BFD2-86F140D2BB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5937021-BB25-42E3-B6E9-F031A6ACA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4477-4A50-47C1-A3A8-2063AA564068}" type="datetimeFigureOut">
              <a:rPr lang="ru-RU" smtClean="0"/>
              <a:t>26.06.2020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D98D7CC-EA0D-4642-A87F-263D84522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7CB90CF-459D-482E-AE92-8B554DB8F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4F079-026B-40CA-99CF-4B9E5FE51B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638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8630CF-AC07-4BEE-AC07-A38ECE091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DACE3D-2798-499F-9F60-0426B0BD85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803951-1CCD-4CF0-BC93-20050A7FBA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E4477-4A50-47C1-A3A8-2063AA564068}" type="datetimeFigureOut">
              <a:rPr lang="ru-RU" smtClean="0"/>
              <a:t>26.06.2020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CE6F80-EFED-442D-9E5E-DCC2CAC485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2521EB-D94D-4B81-9155-4F106422A9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4F079-026B-40CA-99CF-4B9E5FE51B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810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2654B9-83D5-4800-90F0-9E4FCBF731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МероПриятное РДШ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09114FF-391A-4F82-B9AB-5C758F9B3C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DB7DDB3-963F-42C4-ADEE-F4B0B78B0B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68000" y="0"/>
            <a:ext cx="1544983" cy="176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507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DB7DDB3-963F-42C4-ADEE-F4B0B78B0B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68000" y="0"/>
            <a:ext cx="1544983" cy="1763372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49B52AE-723B-4BE8-AF24-85D6F589D1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37919" y="3695599"/>
            <a:ext cx="8716161" cy="154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382688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DB7DDB3-963F-42C4-ADEE-F4B0B78B0B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68000" y="0"/>
            <a:ext cx="1544983" cy="176337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19E35B4-FF5F-4F81-852C-84C48DC65B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9091" y="1069774"/>
            <a:ext cx="11201400" cy="471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3950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DB7DDB3-963F-42C4-ADEE-F4B0B78B0B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68000" y="0"/>
            <a:ext cx="1544983" cy="1763372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DF8A34E-AA9D-4097-9F2B-F62EB60852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600" y="3127375"/>
            <a:ext cx="1005840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948602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DB7DDB3-963F-42C4-ADEE-F4B0B78B0B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68000" y="0"/>
            <a:ext cx="1544983" cy="1763372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9787DC0-B891-4062-AC38-79F3698C9B99}"/>
              </a:ext>
            </a:extLst>
          </p:cNvPr>
          <p:cNvSpPr/>
          <p:nvPr/>
        </p:nvSpPr>
        <p:spPr>
          <a:xfrm>
            <a:off x="3321050" y="2921168"/>
            <a:ext cx="55499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+mj-lt"/>
              </a:rPr>
              <a:t>Мероприятие – это организованное действие или их совокупность, имеющих целью осуществление чего-либо. </a:t>
            </a:r>
          </a:p>
        </p:txBody>
      </p:sp>
    </p:spTree>
    <p:extLst>
      <p:ext uri="{BB962C8B-B14F-4D97-AF65-F5344CB8AC3E}">
        <p14:creationId xmlns:p14="http://schemas.microsoft.com/office/powerpoint/2010/main" val="15038275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5FB9100-1EF6-46A4-AEA4-1A736B7016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DB7DDB3-963F-42C4-ADEE-F4B0B78B0B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68000" y="0"/>
            <a:ext cx="1544983" cy="176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653328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88EECC0-BA23-4435-9DF5-F3AD7AEE05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DB7DDB3-963F-42C4-ADEE-F4B0B78B0B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68000" y="0"/>
            <a:ext cx="1544983" cy="176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794033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067DFC8-0A40-4BF1-9475-7E6969C28A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DB7DDB3-963F-42C4-ADEE-F4B0B78B0B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68000" y="0"/>
            <a:ext cx="1544983" cy="176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627730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2088CCE-27E4-4EFD-98EA-F18278C5A8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DB7DDB3-963F-42C4-ADEE-F4B0B78B0B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68000" y="0"/>
            <a:ext cx="1544983" cy="176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46575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061C71D-F2FD-4FAC-AC4A-5D1302509B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DB7DDB3-963F-42C4-ADEE-F4B0B78B0B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68000" y="0"/>
            <a:ext cx="1544983" cy="176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108164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DB7DDB3-963F-42C4-ADEE-F4B0B78B0B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68000" y="0"/>
            <a:ext cx="1544983" cy="1763372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49B52AE-723B-4BE8-AF24-85D6F589D1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37919" y="3695599"/>
            <a:ext cx="8716161" cy="154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045105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F1990E3-5CE1-410A-9C5E-40D70A5AD1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2172" y="651602"/>
            <a:ext cx="11367655" cy="555479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209BBB9-B0FC-41AC-89A8-50748850F8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68000" y="0"/>
            <a:ext cx="1544983" cy="176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397107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1440</TotalTime>
  <Words>16</Words>
  <Application>Microsoft Office PowerPoint</Application>
  <PresentationFormat>Широкоэкранный</PresentationFormat>
  <Paragraphs>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МероПриятное РДШ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Rofl</dc:creator>
  <cp:lastModifiedBy>Rofl</cp:lastModifiedBy>
  <cp:revision>21</cp:revision>
  <dcterms:created xsi:type="dcterms:W3CDTF">2020-01-28T18:28:01Z</dcterms:created>
  <dcterms:modified xsi:type="dcterms:W3CDTF">2020-06-25T21:32:47Z</dcterms:modified>
</cp:coreProperties>
</file>