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0A78D-CDBC-4269-A144-E37635FBF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DDAE48-D723-4825-8A29-A0EBD2065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F1F26-10BD-4114-BDED-A0661F47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19448-72E7-45A2-A74C-28E8B1D0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187B8-656D-422B-9DCF-07301D4E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0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89523-65AB-4889-A9A7-B4E0C1C0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598754-6B1A-47AC-8C84-2550D12AA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B66A2-0C38-456D-AB21-5106A3ED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B4549-6F93-4023-B720-6BA1DAB5E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18E96-6926-49CD-A932-B6053001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2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AC2E654-6999-4152-9CE2-432540F1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6D87EC-51C8-4E51-B4FC-3F2BCFA01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8890D-A7EE-43D5-AA09-7D877FBE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2258C-2B8A-4B8A-AB99-FCEE4E48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82A67-C6E0-47FF-8216-199B836F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C04D9-B1AD-4D60-A6D0-0CA0E6C8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F9B8D1-8F30-468B-B261-4B26F35EF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7DBF47-1E14-4A90-A592-2CE45F46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5F330-7D8B-44E2-800B-5801D139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82798-8F77-4863-A03E-8F2CC746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1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512B7-CB62-4195-A053-17AE86B9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C16011-F71A-495B-9B24-5070C771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A54C8-F9E1-4DF4-9027-6D3FE97D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C2F82-481D-4E3D-932D-F15F741F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0AA7F-19E9-44CE-A675-90566441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1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8C77B-2A74-4559-9663-0EB93F15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693B9C-3DE4-45F0-BBE1-25D6DE6AB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E26F94-255B-4E16-9B9C-18E3ED5E8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5010D1-70A2-4B7F-9D55-93B25974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329841-F3AA-490D-BA28-48FCD1BC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211E99-CE9B-48C0-92AF-AB556D76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4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F86D3-703D-4287-BDE1-BEE04125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51489E-9C75-49A5-BC34-23790DB61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B636A2-F13D-41E4-BD95-544FFE48B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2C530A-E769-4093-820C-C4331236F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61E6D9-193F-4E8C-8B28-FFCA9EEFF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C0AF39-BE4B-49D1-80C4-08AEE7D7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11CBBF-583D-4EED-9B24-DE51D35B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3744BB-86AD-4E62-BA30-6D6E7442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129D1-D328-4E2A-9A95-9D1B3138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DFDD6D-4C06-4252-997E-937205D5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0D8D93-51BB-4CB6-BB6D-A0FD70C3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7198E6-9B69-4F6F-8DB5-0322BE6E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0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A9DB35-614D-4A10-AE19-59515E06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6A9C63-ECD1-4F04-92C5-71F6F177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434306-0B61-4A6D-AEC4-09ED7BA8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7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95661-13F6-4AFA-8BEA-D241075F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CFFF2-5FB2-40CA-8898-858D16962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D8968-2BDB-4C22-8D32-335D099FC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C0BA4-53A6-4F8F-8DCB-560EC95D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B6E1D-BBC3-4D0B-8A0F-0BD6BAE8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A4154-21DC-4B0A-BB1E-6357545D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6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6FC30-1B69-42EE-A9C4-A94B40ED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8EAF92-0F47-42AF-841D-B13F86502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824078-381D-4040-8B4D-936C1AEE0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7D78CA-BA69-4CFF-90D4-AA6ED719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71340A-1271-4D44-AA34-BA9273F9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F3E109-0B33-4FED-952C-BC21B9EA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7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13986-8C79-4068-90A1-1B747893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B0C05-3135-488B-B84B-BB143A1B9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F253D0-EF3C-406D-A293-271C84DEE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3E91-2134-4E60-A2E5-761497B8620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92F50-8342-4462-BC39-BE799981A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E6325-D1A9-4393-A4AB-9A9F629D2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CDD4-AAF5-428D-AF27-54C87960AB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A1B7D-55E3-423D-8B98-FBF24DB13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51AFD8-5B60-4B90-8200-AEA57B049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2400F0A-EEA0-49E9-8E09-2025DECF7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3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01058-7175-43BF-A745-7212D12F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06CE972-CF42-43DF-A203-72FFD6AFF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2999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194D5-2B25-4953-BEF8-E0A6A219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4F98F8-686B-46A7-B426-76D3EEC3B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411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73734-7202-4695-9661-B973929C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317B453-E20A-40FB-9892-2A60318F5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7051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66E41-8A43-4432-AA7F-42CB40D1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096173-1083-4A04-BD6E-D54A3EE69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0389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AC975-5838-4BA2-B0E1-236A4527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60BF597-B969-4510-8023-B48708D1E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9905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03D88-F996-4F54-B871-633A2EE8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1A1B09A-1B3C-4F49-B77A-AE1CA8476C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67343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291AF-1FF0-491B-8D76-F7039C39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C505E9C-C84B-48F6-B141-15F971662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52121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F276E-70AE-4D4A-84C0-C2FAB420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D36BB01-B785-4487-8319-2FF2F7737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2841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53B03-BAC6-4595-8150-DC5F1ED5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C0FE4B-DDA2-4902-935E-2EB0E1B14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275848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45B0A-93AC-4C49-9139-A9D08DE7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44D7BD0-B19A-410A-B9AC-68694A53D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0517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FF496-51D0-4B45-8E36-4ADEA7FD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B3E7334-4132-4339-9390-CD199E33C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001554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A7E32-AF41-4D61-AB44-7097F27A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BE5604-B427-4067-BF71-AE84EF064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87155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10E26-A911-4719-B72F-96D781C41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01BE01-53E4-4455-8D68-9CBB87E76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29644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92E91-60EA-484A-85B6-6FE5FBB0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133412-9D09-43C4-8518-8E6A4D1DA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3186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5D72B-D2EC-4C13-A23D-E6BCF7731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47E24D0-9818-4DC3-8A16-FA13A5746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510055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1F6A1-6A4E-42F7-89E3-828B607D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карт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BCA92CF-E5B0-4CB8-9359-D28C2F896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32274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70F1C-5AB3-4E1E-AA5A-F06BA634F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4187194-B993-4C9E-835E-2197AB8EB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53553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FB4D0-491A-4378-B567-5754DFB0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D8F31A-12C5-47CA-9519-784002EE6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840958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90F57-241B-486D-AC5E-11A42BE4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F4F4E4-5736-46CD-972D-79A91A525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372607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69926-254C-4166-BCF5-4DEE4873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386FBC-0F59-4C5F-A664-004AC9C92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827733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EC2D-FA78-416F-8BA1-909B8DD6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A52E78E-FE5A-412A-8A42-087E1B0DC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45607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B7D54-BA88-467D-B456-DD9A6396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64956F9-C181-491C-9FD1-D18EAE9D2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32443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0A276-5850-4AE6-9190-0C8BBAD0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3BB0CDF-4C3B-4630-8BA0-412746A84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60182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C710D-97BE-4360-A3F9-8131B8A8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017940-F961-4224-B1E2-5B7D90ED1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33878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0FE2B-F59D-48CA-9A8D-CBF6AC02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2B4DA7-220A-4753-9DDF-DAE9433ED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9241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30038-71B0-4C44-B96F-90F7A34B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87A4F58-5CC2-4DF2-B11C-A037D99A16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87057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13302-D440-4E3C-9E49-BA290148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4D5F81-C3FE-4544-9EC8-0EC4C8EFB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3774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B4977-2DAA-4BA3-9120-C4F8D1F2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текст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A6EB678-1B62-415D-AC02-749260372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7765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22173-7648-43E3-8B1F-CFD81C06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785417-1144-45E3-BCDE-1A9429047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861643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2020-09-24T11:07:19Z</dcterms:created>
  <dcterms:modified xsi:type="dcterms:W3CDTF">2020-09-24T11:10:04Z</dcterms:modified>
</cp:coreProperties>
</file>