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1" r:id="rId7"/>
    <p:sldId id="266" r:id="rId8"/>
    <p:sldId id="267" r:id="rId9"/>
    <p:sldId id="268" r:id="rId10"/>
    <p:sldId id="270" r:id="rId11"/>
    <p:sldId id="271" r:id="rId12"/>
    <p:sldId id="274" r:id="rId13"/>
    <p:sldId id="272" r:id="rId14"/>
    <p:sldId id="275" r:id="rId15"/>
    <p:sldId id="276" r:id="rId16"/>
    <p:sldId id="273" r:id="rId17"/>
    <p:sldId id="27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2D169-CC05-406B-9A87-047727D1F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F086B7-1A58-4388-B4A5-D9336F2F8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AB940-133A-4A28-A637-1914D09D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BAC7-0D0C-4675-AA10-BC4D0720D02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6E218-E199-4542-B1F4-FF4C172B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19CDB7-EAC1-478E-B89F-ACEE0E04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2C4F-4DA9-4A50-9471-488DEB21B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42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AC8E4-A892-42A9-A0E6-AB36FD8B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F82280-D200-4AC8-8F2D-363C884FD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2C2A7-7AF6-468E-ABC0-F499413B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BAC7-0D0C-4675-AA10-BC4D0720D02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68071-1FF4-4027-8BBB-852DE2D9A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012F78-EF1F-454D-AAE6-C07BA7B6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2C4F-4DA9-4A50-9471-488DEB21B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7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45B2D4-4BEF-4E72-AB69-935B75CFF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46AA50-F2A0-4013-A00F-40CF9CD56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9E4DAC-DAB6-4F9F-AE5A-00850669A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BAC7-0D0C-4675-AA10-BC4D0720D02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BC7C0-43F3-4C6E-B79C-C548B4B1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6F642F-8DCF-42A8-A948-43C5AC67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2C4F-4DA9-4A50-9471-488DEB21B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5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2CDC2-FC39-4E88-B97E-FA642EAC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6BA8E1-EFE8-479D-93DE-8857BE0D2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C40679-8C57-43BA-BB1D-E9ACAC52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BAC7-0D0C-4675-AA10-BC4D0720D02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2DBF30-82E7-4E42-9D72-6D9E372B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E36A4-02AA-46F0-870B-97F21A74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2C4F-4DA9-4A50-9471-488DEB21B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98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DAF14-FB81-44B9-953A-AE6E17E0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86B42C-D7DA-42D6-8C14-B17ED8469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9EC69-E3A1-4EBB-A700-07572DA8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BAC7-0D0C-4675-AA10-BC4D0720D02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F37925-A3DE-4679-96F4-7E0B6BE8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9EF8C8-9A0A-4237-BCF4-442C2F65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2C4F-4DA9-4A50-9471-488DEB21B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0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D7228-C4E8-4422-AE0D-042728FBF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606CF-FB5E-45BF-9501-B1BCC4D82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B162A4-EA87-4DB3-92A1-7B732B01D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C3E10-17B0-4558-AC26-B63BC51E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BAC7-0D0C-4675-AA10-BC4D0720D02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39F162-4E70-42C2-B853-5080911B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D33BBC-EE48-4EAA-8643-D1349558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2C4F-4DA9-4A50-9471-488DEB21B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9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7417E-1246-4AC2-BF77-37A4E402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BC5B4D-3CAB-45C1-B2FF-49DEDDB48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4795B2-9C9F-4853-A9B2-A570D3C87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7DA2EF-054D-480A-9A0E-C4E56F6F1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A4908F-2063-447A-B4EA-69B59F747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E5E7E3-C916-470D-887B-A394E3655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BAC7-0D0C-4675-AA10-BC4D0720D02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C2C711-F17C-4AD8-BA40-5AE81E02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6EAE3-4430-4A21-86FB-5FA3432A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2C4F-4DA9-4A50-9471-488DEB21B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5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26847-5C4D-4493-98DD-37E705B47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0BE8B5-8A30-40ED-B18A-CAF728A6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BAC7-0D0C-4675-AA10-BC4D0720D02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D97260-3532-41E1-B964-0A0E8729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712745-32D3-426F-9D8D-FF3DEDB3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2C4F-4DA9-4A50-9471-488DEB21B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4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CBF4FF-574C-44BF-A72C-7B5D00B8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BAC7-0D0C-4675-AA10-BC4D0720D02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DB5CA4-6229-4E97-B171-F45A0E88D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D03EB1-7138-4881-BD34-60938846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2C4F-4DA9-4A50-9471-488DEB21B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0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6A606-B8C0-4488-8286-7C4F02D1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27C1A7-C5DF-4DCB-B4A1-BA15C516D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067BD0-F7FA-4A1F-9C3C-1BA155D95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4980D5-6A48-49B6-A47D-EA20911B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BAC7-0D0C-4675-AA10-BC4D0720D02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F06260-7A03-4D99-9D7B-0942DE5D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D3F603-04FE-4D1D-82B9-2A2BD8F1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2C4F-4DA9-4A50-9471-488DEB21B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2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BE5E9-95D0-4FF8-9F13-30AE9D0F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7F6D79-7834-49CC-AA85-F3801E911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C19377-B64A-4BDF-935F-940282D49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50A136-0587-41B4-AF69-36196846D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BAC7-0D0C-4675-AA10-BC4D0720D02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755236-B3B3-4171-B8FC-276110C3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D6540-38FC-4784-9E1C-9D513518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2C4F-4DA9-4A50-9471-488DEB21B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3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92CBB-BC11-4E0A-A242-86393758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E9EAD9-6F85-4419-82A7-A9FB19733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4DE26B-B9BB-40EE-8002-BB636A464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FBAC7-0D0C-4675-AA10-BC4D0720D02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2FC97-A557-465F-8CDF-C17D2F048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F9EEF1-7156-4457-988E-92D19405C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A2C4F-4DA9-4A50-9471-488DEB21B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9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.com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xmind.ne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scheme.ru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prezi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edu.movavi.ru/program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ilda.cc/ru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piktochar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visme.co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miro.com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app.streamlinehq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fontstorage.com/" TargetMode="External"/><Relationship Id="rId4" Type="http://schemas.openxmlformats.org/officeDocument/2006/relationships/hyperlink" Target="https://smartmockups.com/r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puppet.com/" TargetMode="External"/><Relationship Id="rId2" Type="http://schemas.openxmlformats.org/officeDocument/2006/relationships/hyperlink" Target="https://fontstorag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dsh.education/blog/event/vserossijskij-konkurs-metodicheskih-razrabotok2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torage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:a16="http://schemas.microsoft.com/office/drawing/2014/main" id="{2241B136-9662-44B6-83F6-9362A480C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0" y="75501"/>
            <a:ext cx="1325460" cy="1061404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61CBA47D-9629-4370-9A1E-AA37E087DEF1}"/>
              </a:ext>
            </a:extLst>
          </p:cNvPr>
          <p:cNvSpPr txBox="1">
            <a:spLocks/>
          </p:cNvSpPr>
          <p:nvPr/>
        </p:nvSpPr>
        <p:spPr>
          <a:xfrm>
            <a:off x="294169" y="2307573"/>
            <a:ext cx="10158730" cy="174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Всероссийский конкурс методических разработок «Ежедневно с РДШ»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A177B7E-730B-4013-8223-840AEC1CC231}"/>
              </a:ext>
            </a:extLst>
          </p:cNvPr>
          <p:cNvSpPr txBox="1">
            <a:spLocks/>
          </p:cNvSpPr>
          <p:nvPr/>
        </p:nvSpPr>
        <p:spPr>
          <a:xfrm>
            <a:off x="1478030" y="75502"/>
            <a:ext cx="10158730" cy="92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Центр дополнительного образования (Корпоративный университет) РДШ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161558F-617C-4A5D-BC77-BD11D54E5A67}"/>
              </a:ext>
            </a:extLst>
          </p:cNvPr>
          <p:cNvSpPr txBox="1">
            <a:spLocks/>
          </p:cNvSpPr>
          <p:nvPr/>
        </p:nvSpPr>
        <p:spPr>
          <a:xfrm>
            <a:off x="4268122" y="4413040"/>
            <a:ext cx="7345362" cy="9268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Токмакова Ольга Викторовна, к.пед.н., доцент,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Ph.D,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научно-методического обеспечения и дополнительного образования Корпоративного университета РДШ;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ucheb@rdsh.education</a:t>
            </a:r>
            <a:endParaRPr lang="ru-RU" sz="18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9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зонт, аксессуар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5615084-A9F9-415B-B961-595EA1E52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9" y="1141034"/>
            <a:ext cx="4306155" cy="367424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42FD27-841E-4F56-A15A-FB711793C63B}"/>
              </a:ext>
            </a:extLst>
          </p:cNvPr>
          <p:cNvSpPr txBox="1"/>
          <p:nvPr/>
        </p:nvSpPr>
        <p:spPr>
          <a:xfrm>
            <a:off x="4966282" y="2466495"/>
            <a:ext cx="457381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полезных программ и интернет-сервисов для представления методических материалов в интерактивных современных форматах.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большинстве есть бесплатные демоверсии/планы или они просто общедоступные.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лайфхак: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открывайте ссылки в Google Chrome — у этого браузера есть возможность перехода на русскоязычную версию для комфортной работы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93EA5-C3E8-497E-A073-268E15BAC6F9}"/>
              </a:ext>
            </a:extLst>
          </p:cNvPr>
          <p:cNvSpPr txBox="1"/>
          <p:nvPr/>
        </p:nvSpPr>
        <p:spPr>
          <a:xfrm>
            <a:off x="10985351" y="5390373"/>
            <a:ext cx="88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endParaRPr lang="ru-RU" sz="3200" i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5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C104D0E-59BE-47E3-A0D6-11679BCF4D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677" y="689788"/>
            <a:ext cx="3935155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— качественный сервис для совместной (и не только совместной, кстати) работы над дизайнами в реальном времени: от презентаций до публикаций в Instagram и других социальных сетях — есть бесплатная версия;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— онлайн-сервис для создания и демонстрации презентаций. Кстати, сервис позволяет экспортировать созданную презентацию в HTML-документ и размещать его на сайт, а еще им удобно делиться в социальных сетях — есть бесплатный план;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XMind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– специальный сервис для совместного создания интеллект-карт — на наш взгляд чрезвычайно полезен для систематизации и структурирования информации (можно в виде таблиц, диаграмм или графиков, карт разума), предназначен для генерации идей, вдохновения творчества, повышения эффективности как в работе, так и в жизни — есть бесплатная пробная версия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0172C0-0440-4722-8B53-8677F64B73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48" r="29590" b="8979"/>
          <a:stretch/>
        </p:blipFill>
        <p:spPr>
          <a:xfrm>
            <a:off x="4159718" y="363894"/>
            <a:ext cx="4271218" cy="285516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BC6990-2788-40DD-B10A-88607D1CE6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41" t="5985" r="26696" b="9387"/>
          <a:stretch/>
        </p:blipFill>
        <p:spPr>
          <a:xfrm>
            <a:off x="4385646" y="2638056"/>
            <a:ext cx="4364072" cy="286690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28AAAB-74DA-438E-B0DB-AC2FC05EFF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619" r="14042" b="4625"/>
          <a:stretch/>
        </p:blipFill>
        <p:spPr>
          <a:xfrm>
            <a:off x="4708031" y="4252362"/>
            <a:ext cx="4362502" cy="250520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A8E75C-04E1-46F0-A19F-CD713F630D96}"/>
              </a:ext>
            </a:extLst>
          </p:cNvPr>
          <p:cNvSpPr txBox="1"/>
          <p:nvPr/>
        </p:nvSpPr>
        <p:spPr>
          <a:xfrm>
            <a:off x="11175440" y="5386094"/>
            <a:ext cx="88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endParaRPr lang="ru-RU" sz="3200" i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9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C104D0E-59BE-47E3-A0D6-11679BCF4D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5599" y="450032"/>
            <a:ext cx="3926767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Prezi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— самый крутой сервис создания интерактивных презентаций, записи видеоурока, видеосообщения, интерактивной карты, баннера и ... много чего еще — есть бесплатный план;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ColorScheme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– программа помогает сформировать нужную цветовую гамму для презентаций, изображений и других материалов — бесплатный;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Movavi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— всем известный простой и надежный сервис, есть бесплатные фоторедактор и видеоредактор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539DFE-E9A1-4F68-96E3-9A404771F4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92" r="47729" b="16054"/>
          <a:stretch/>
        </p:blipFill>
        <p:spPr>
          <a:xfrm>
            <a:off x="4090165" y="355333"/>
            <a:ext cx="3602540" cy="294847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EC1EAE-F9DE-4F60-89F8-3F739168FE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89" t="6850" r="39314" b="33823"/>
          <a:stretch/>
        </p:blipFill>
        <p:spPr>
          <a:xfrm>
            <a:off x="6096000" y="2441196"/>
            <a:ext cx="3751889" cy="308714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79A14C-65E7-488D-8DAB-55241B464B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395" r="26722" b="23129"/>
          <a:stretch/>
        </p:blipFill>
        <p:spPr>
          <a:xfrm>
            <a:off x="4217796" y="4020073"/>
            <a:ext cx="5001705" cy="270587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22271A-8146-45C2-9418-A9D4F5E3A0C0}"/>
              </a:ext>
            </a:extLst>
          </p:cNvPr>
          <p:cNvSpPr txBox="1"/>
          <p:nvPr/>
        </p:nvSpPr>
        <p:spPr>
          <a:xfrm>
            <a:off x="227582" y="5402510"/>
            <a:ext cx="88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endParaRPr lang="ru-RU" sz="3200" i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6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2A05BA-623E-4801-9FCD-9731E630F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5" y="613160"/>
            <a:ext cx="4530755" cy="4789350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Piktochart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– простой конструктор инфографики для использования в презентациях и докладах  — есть бесплатная демоверсия;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Тильда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— сервис для создания оригинальных форматов представления объемной информации — лонгридов — есть бесплатный период;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Visme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– потрясающий cайт для создания полноценных презентаций, отдельных графиков, подробных отчётов, красочных форм и другого визуального контента, на сайте есть и готовые идеи, которые можно использовать и в Microsoft PowerPoint (если вдруг вам там привычнее работать) — есть бесплатный план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344AD1-744C-49CA-8050-F29DD98811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64" t="8073" r="16055" b="5199"/>
          <a:stretch/>
        </p:blipFill>
        <p:spPr>
          <a:xfrm>
            <a:off x="4588778" y="613160"/>
            <a:ext cx="4220809" cy="307876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A947FE-5EA7-4627-B2C9-34E696BDC0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952" r="25453" b="5198"/>
          <a:stretch/>
        </p:blipFill>
        <p:spPr>
          <a:xfrm>
            <a:off x="4859072" y="2214155"/>
            <a:ext cx="4327573" cy="283601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B11418-A7AC-4BE6-BBCC-F1A44A2AB1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" t="7584" r="29769" b="14262"/>
          <a:stretch/>
        </p:blipFill>
        <p:spPr>
          <a:xfrm>
            <a:off x="5036890" y="3889931"/>
            <a:ext cx="4530755" cy="283601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2051B4-ACE1-4FCD-B88D-9F881AB9C8C6}"/>
              </a:ext>
            </a:extLst>
          </p:cNvPr>
          <p:cNvSpPr txBox="1"/>
          <p:nvPr/>
        </p:nvSpPr>
        <p:spPr>
          <a:xfrm>
            <a:off x="227582" y="5402510"/>
            <a:ext cx="88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endParaRPr lang="ru-RU" sz="3200" i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3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2A05BA-623E-4801-9FCD-9731E630F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9" y="110409"/>
            <a:ext cx="4320324" cy="6634927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Streamline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— на этом ресурсе есть отличная подборка иконок для украшения презентаций (признаемся, мы часто их используем) — есть бесплатные разделы;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Miro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— отличная интерактивная площадка для командной работы в любое время и в любом месте (например, работа по группам вполне подходит); можно и прототип презентации сделать, и сконструировать порядок с визуальным рядом, и текст наложить, и стикеры, и картинки яркие — 3 доски и неограниченное количество товарищей по команде бесплатно;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Smartmockups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– онлайн-инструмент, содержащий обширную подборку подготовленных файлов, в которых можно разместить свои логотипы, эмблемы (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мокап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кстати, — это макет, изображение для показа заказчику дизайна, как это будет выглядеть реально) — можно создать бесплатный аккаунт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A06E4-352E-4847-A1F0-BD55A98FDC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38" r="33729" b="4626"/>
          <a:stretch/>
        </p:blipFill>
        <p:spPr>
          <a:xfrm>
            <a:off x="4639114" y="287023"/>
            <a:ext cx="3951214" cy="302632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29688D-5692-4DFD-99B7-4C4EBFFAFF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253" r="26206" b="4186"/>
          <a:stretch/>
        </p:blipFill>
        <p:spPr>
          <a:xfrm>
            <a:off x="4929873" y="2194451"/>
            <a:ext cx="4089951" cy="288570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48D897-6EEE-4D0F-A3B0-7D050B9493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716" r="33062" b="15597"/>
          <a:stretch/>
        </p:blipFill>
        <p:spPr>
          <a:xfrm>
            <a:off x="5200923" y="3688117"/>
            <a:ext cx="4320324" cy="278407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78A81-075F-41F4-8FEB-2A282A8DEB72}"/>
              </a:ext>
            </a:extLst>
          </p:cNvPr>
          <p:cNvSpPr txBox="1"/>
          <p:nvPr/>
        </p:nvSpPr>
        <p:spPr>
          <a:xfrm>
            <a:off x="11243347" y="5441072"/>
            <a:ext cx="88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endParaRPr lang="ru-RU" sz="3200" i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03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2A05BA-623E-4801-9FCD-9731E630F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05" y="1175224"/>
            <a:ext cx="4866314" cy="3371610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563C1"/>
              </a:solidFill>
              <a:effectLst/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Fontstorage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— а это наш любимый сервис для работы со шрифтами с удобной классификацией и возможностью проверить, как сочетается определенный шрифт с конкретным текстом ещё до скачивания на компьютер, и он бесплатный, здесь вы найдете коллекцию бесплатных шрифтов для ваших сайтов, презентаций, онлайн-курсов и пр.;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Puppet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— инструмент конвертации презентации в озвученное видео, сервис создания интерактивной книги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FDA6F6-CF7D-487E-BFC1-34FD6C8910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46" r="1124" b="4954"/>
          <a:stretch/>
        </p:blipFill>
        <p:spPr>
          <a:xfrm>
            <a:off x="5662569" y="209725"/>
            <a:ext cx="5987677" cy="315426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EE6E50-8F5A-41AA-A63F-17F881CE97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2" b="3618"/>
          <a:stretch/>
        </p:blipFill>
        <p:spPr>
          <a:xfrm>
            <a:off x="6096000" y="3219275"/>
            <a:ext cx="5977650" cy="303261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D01BFF-6245-455A-B4EE-590C0E1A2C0E}"/>
              </a:ext>
            </a:extLst>
          </p:cNvPr>
          <p:cNvSpPr txBox="1"/>
          <p:nvPr/>
        </p:nvSpPr>
        <p:spPr>
          <a:xfrm>
            <a:off x="227582" y="5402510"/>
            <a:ext cx="88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endParaRPr lang="ru-RU" sz="3200" i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62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B63BFF-5B01-415E-B396-E30958C4C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40" y="711418"/>
            <a:ext cx="649377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Еще больше интересной информации о новых сервисах по представлению методических разработок в новых современных интерактивных форматах читайте и изучайте на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странице Всероссийского конкурса методических разработок «Ежедневно с РДШ»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Корпоративного университета РДШ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A53C7-20E6-4230-B374-8D5E3A692EFF}"/>
              </a:ext>
            </a:extLst>
          </p:cNvPr>
          <p:cNvSpPr txBox="1"/>
          <p:nvPr/>
        </p:nvSpPr>
        <p:spPr>
          <a:xfrm>
            <a:off x="227582" y="5402510"/>
            <a:ext cx="88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endParaRPr lang="ru-RU" sz="3200" i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25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:a16="http://schemas.microsoft.com/office/drawing/2014/main" id="{2241B136-9662-44B6-83F6-9362A480C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0" y="75501"/>
            <a:ext cx="1325460" cy="1061404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61CBA47D-9629-4370-9A1E-AA37E087DEF1}"/>
              </a:ext>
            </a:extLst>
          </p:cNvPr>
          <p:cNvSpPr txBox="1">
            <a:spLocks/>
          </p:cNvSpPr>
          <p:nvPr/>
        </p:nvSpPr>
        <p:spPr>
          <a:xfrm>
            <a:off x="152570" y="1593908"/>
            <a:ext cx="10158730" cy="2617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Всероссийский конкурс методических разработок «Ежедневно с РДШ»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1B41046-9EB7-48A8-B204-5E6C7C421482}"/>
              </a:ext>
            </a:extLst>
          </p:cNvPr>
          <p:cNvSpPr txBox="1">
            <a:spLocks/>
          </p:cNvSpPr>
          <p:nvPr/>
        </p:nvSpPr>
        <p:spPr>
          <a:xfrm>
            <a:off x="5712204" y="3852446"/>
            <a:ext cx="6327226" cy="1631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Контакты: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Токмакова Ольга Викторовна — к.пед.н., доцент, </a:t>
            </a:r>
            <a:r>
              <a:rPr lang="en-US" alt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Ph.D, </a:t>
            </a: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начальник отдела научно-методического обеспечения и дополнительного образования Корпоративного университета РДШ; </a:t>
            </a:r>
            <a:r>
              <a:rPr lang="en-US" alt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e-mail —</a:t>
            </a: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ru-RU" sz="1600" i="1" u="sng" dirty="0">
                <a:solidFill>
                  <a:srgbClr val="0563C1"/>
                </a:solidFill>
                <a:latin typeface="Arial" panose="020B0604020202020204" pitchFamily="34" charset="0"/>
              </a:rPr>
              <a:t>ucheb@rdsh.education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u="sng" dirty="0">
                <a:solidFill>
                  <a:srgbClr val="0563C1"/>
                </a:solidFill>
                <a:latin typeface="Arial" panose="020B0604020202020204" pitchFamily="34" charset="0"/>
              </a:rPr>
              <a:t>  </a:t>
            </a:r>
            <a:endParaRPr lang="ru-RU" sz="1600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7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D0A024-DC98-4E93-9C30-3A83ACC67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23" y="1820411"/>
            <a:ext cx="7774244" cy="48384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Российское движение школьников второй год подряд с 20 января по 30 марта 2021 года организует и проводит Всероссийский конкурс методических разработок «Ежедневно с РДШ» (20.01-30.03.2021 – сбор заявок; с 30.03-20.04 — экспертиза и подведение итогов).</a:t>
            </a:r>
          </a:p>
          <a:p>
            <a:pPr marL="0" indent="0">
              <a:buNone/>
            </a:pP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информация о конкурсе — на сайте Корпоративного университета РДШ — </a:t>
            </a:r>
            <a:r>
              <a:rPr lang="en-US" sz="2000" i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https://rdsh.education/blog/event/vserossijskij-konkurs-metodicheskih-razrabotok2/</a:t>
            </a:r>
            <a:endParaRPr lang="ru-RU" i="1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635686D0-DDA1-4190-862D-83FD5EEDF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0" y="75501"/>
            <a:ext cx="1325460" cy="10614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535E9A-B42E-48AE-AE91-612B999B3422}"/>
              </a:ext>
            </a:extLst>
          </p:cNvPr>
          <p:cNvSpPr txBox="1"/>
          <p:nvPr/>
        </p:nvSpPr>
        <p:spPr>
          <a:xfrm>
            <a:off x="11305117" y="5335397"/>
            <a:ext cx="88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  <a:endParaRPr lang="ru-RU" sz="3200" i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5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81207-D27C-4BFE-9A52-153EF365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684" y="75501"/>
            <a:ext cx="10385571" cy="13255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Цели конкурса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F8E088-C59F-4870-B291-408BC6E56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3" y="1515234"/>
            <a:ext cx="7271689" cy="2539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конкурса — поиск и создание инновационных методических разработок, оказывающих эффективное влияние на развитие Российского движения школьников в образовательных организациях субъектов Российской Федерации</a:t>
            </a:r>
          </a:p>
        </p:txBody>
      </p:sp>
      <p:pic>
        <p:nvPicPr>
          <p:cNvPr id="4" name="Рисунок 3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27B0D87-ADB0-42F4-B6A0-72C1E806A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03" y="4108594"/>
            <a:ext cx="10158730" cy="2539682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0B642D51-B841-4B22-98BD-29F4A7075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0" y="75501"/>
            <a:ext cx="1325460" cy="10614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477C70-23DA-498D-AF93-7559D528474E}"/>
              </a:ext>
            </a:extLst>
          </p:cNvPr>
          <p:cNvSpPr txBox="1"/>
          <p:nvPr/>
        </p:nvSpPr>
        <p:spPr>
          <a:xfrm>
            <a:off x="405022" y="5117284"/>
            <a:ext cx="88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  <a:endParaRPr lang="ru-RU" sz="3200" i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8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81207-D27C-4BFE-9A52-153EF365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517" y="474123"/>
            <a:ext cx="5905852" cy="13255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 Конкурс выдвигаются методические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разработки следующих форматов: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F8E088-C59F-4870-B291-408BC6E56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49" y="1904301"/>
            <a:ext cx="12184839" cy="22714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интерактивная презентация;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видео (от 3 до 10 мин.);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скрайбинг (способ визуализации смысла с помощью кратких тезисов и простых рисунков);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комикс (серия картинок, с помощью которых ведется связное повествование);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лонгрид (способ подачи объемного текста в интернете);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интерактивный плакат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27B0D87-ADB0-42F4-B6A0-72C1E806A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92" y="4091816"/>
            <a:ext cx="9880667" cy="2539682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0B642D51-B841-4B22-98BD-29F4A7075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0" y="75501"/>
            <a:ext cx="1325460" cy="10614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778AD-5B4E-451F-9285-86CFD5592D08}"/>
              </a:ext>
            </a:extLst>
          </p:cNvPr>
          <p:cNvSpPr txBox="1"/>
          <p:nvPr/>
        </p:nvSpPr>
        <p:spPr>
          <a:xfrm>
            <a:off x="405022" y="5117284"/>
            <a:ext cx="88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  <a:endParaRPr lang="ru-RU" sz="3200" i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0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81207-D27C-4BFE-9A52-153EF365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684" y="75501"/>
            <a:ext cx="5654182" cy="13255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Что должен отправить по эл. почте участник Конкурса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F8E088-C59F-4870-B291-408BC6E56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89" y="1489626"/>
            <a:ext cx="9200742" cy="27598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анкета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(в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формате 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скан-копия анкеты с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личной подписью участника);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методическая разработка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(интерактивная презентация; видео; скрайбинг; комикс; лонгрид;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интерактивный плакат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др.);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видеопрезентация методической идеи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разработки (до 1,5… мин.);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текстовое пояснение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методической разработке (при необходимости);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подтверждающие проведение воспитательного мероприятия/занятия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27B0D87-ADB0-42F4-B6A0-72C1E806A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08" y="4338063"/>
            <a:ext cx="9967351" cy="2539682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0B642D51-B841-4B22-98BD-29F4A7075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0" y="75501"/>
            <a:ext cx="1325460" cy="10614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C7BCFE-C4DF-4457-8698-913F5CD586CD}"/>
              </a:ext>
            </a:extLst>
          </p:cNvPr>
          <p:cNvSpPr txBox="1"/>
          <p:nvPr/>
        </p:nvSpPr>
        <p:spPr>
          <a:xfrm>
            <a:off x="405022" y="5117284"/>
            <a:ext cx="88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  <a:endParaRPr lang="ru-RU" sz="3200" i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2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D392A-B456-4733-B9D9-7C34DE8E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56" y="-37554"/>
            <a:ext cx="5708709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Типичные недостатки (технические)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46D902-8C33-45D7-B139-83296F8DF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70" y="1339577"/>
            <a:ext cx="7543704" cy="544292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 НЕ опыт РДШ;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учтен брендбук РДШ в оформлении всех материалов;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сопроводительной информации. Например, представлен скрайбинг в виде нарисованного плаката (видеопрезентации/текстового файла)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теме письма НЕ отражена требуемая информация (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Ф.И.О.разработчика_Ежедневно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РДШ_Регион_Тема РДШ_Классы);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отправлены НЕСКОЛЬКИМИ ПИСЬМАМИ, с другой почты, с другой фамилией, на другой адрес…;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отправлены ссылкой на яндекс/гугл диск, но ДОСТУП НЕ ПРЕДОСТАВЛЕН или с диска материалы удалены, ссылки в письме  на материалы НЕ ОТКРЫВАЮТСЯ;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все пункты анкеты заполнены или заполнены НЕ правильно;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конкурсант НЕ зарегистрировался на сайте КУ РДШ и/или НЕ подписался на группу КУ РДШ в социальной сети «ВКонтакте»;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письму с заявкой НЕ прикреплена методическая разработка и/или, методическая разработка представлена с нарушениями технических требований (не тот формат, меньше/больше объем…)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 размещено на странице в социальной сети…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0D37A323-6810-4894-9AFD-F92A05523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0" y="75501"/>
            <a:ext cx="1325460" cy="1061404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AA816E94-1612-4BDA-B5DB-EB79281E2979}"/>
              </a:ext>
            </a:extLst>
          </p:cNvPr>
          <p:cNvSpPr txBox="1">
            <a:spLocks/>
          </p:cNvSpPr>
          <p:nvPr/>
        </p:nvSpPr>
        <p:spPr>
          <a:xfrm>
            <a:off x="1402360" y="1618970"/>
            <a:ext cx="9857064" cy="5025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A1E8E-0C0D-4A43-9D0B-983EF187061D}"/>
              </a:ext>
            </a:extLst>
          </p:cNvPr>
          <p:cNvSpPr txBox="1"/>
          <p:nvPr/>
        </p:nvSpPr>
        <p:spPr>
          <a:xfrm>
            <a:off x="8555844" y="3221038"/>
            <a:ext cx="1844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Перед отправкой проверить по каждому пункту</a:t>
            </a:r>
          </a:p>
        </p:txBody>
      </p:sp>
      <p:sp>
        <p:nvSpPr>
          <p:cNvPr id="7" name="Левая фигурная скобка 6">
            <a:extLst>
              <a:ext uri="{FF2B5EF4-FFF2-40B4-BE49-F238E27FC236}">
                <a16:creationId xmlns:a16="http://schemas.microsoft.com/office/drawing/2014/main" id="{904791CF-D377-4188-8F1E-08D2B6E58ED1}"/>
              </a:ext>
            </a:extLst>
          </p:cNvPr>
          <p:cNvSpPr/>
          <p:nvPr/>
        </p:nvSpPr>
        <p:spPr>
          <a:xfrm rot="10800000">
            <a:off x="7839313" y="1339577"/>
            <a:ext cx="566258" cy="5025004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41E99-C62E-4042-A306-19FFAEA8868D}"/>
              </a:ext>
            </a:extLst>
          </p:cNvPr>
          <p:cNvSpPr txBox="1"/>
          <p:nvPr/>
        </p:nvSpPr>
        <p:spPr>
          <a:xfrm>
            <a:off x="11017795" y="5534561"/>
            <a:ext cx="88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endParaRPr lang="ru-RU" sz="3200" i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6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D392A-B456-4733-B9D9-7C34DE8E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5501"/>
            <a:ext cx="9491444" cy="13255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О видеопрезентации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46D902-8C33-45D7-B139-83296F8DF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0" y="1610789"/>
            <a:ext cx="4572000" cy="364910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заявке НЕТ видеопрезентации и НЕТ ее замены текстом;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видеопрезентации ОТСУТСТВУЕТ идея проекта;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видеопрезентации много текста, она представлена скучно и однообразно, есть технические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НЕдоработки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повторяет идеи методической разработки (один в один);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вариант только «говорящей головы» мало привлекателен;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НЕдостаточно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НЕкорректно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подобран видеоряд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0D37A323-6810-4894-9AFD-F92A05523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0" y="75501"/>
            <a:ext cx="1325460" cy="1061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588DCA-F60F-43C9-8520-6788F8A31336}"/>
              </a:ext>
            </a:extLst>
          </p:cNvPr>
          <p:cNvSpPr txBox="1"/>
          <p:nvPr/>
        </p:nvSpPr>
        <p:spPr>
          <a:xfrm>
            <a:off x="5924978" y="2449586"/>
            <a:ext cx="1844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Перед отправкой проверить по каждому пункту</a:t>
            </a:r>
          </a:p>
        </p:txBody>
      </p:sp>
      <p:sp>
        <p:nvSpPr>
          <p:cNvPr id="6" name="Левая фигурная скобка 5">
            <a:extLst>
              <a:ext uri="{FF2B5EF4-FFF2-40B4-BE49-F238E27FC236}">
                <a16:creationId xmlns:a16="http://schemas.microsoft.com/office/drawing/2014/main" id="{42C209E0-BE70-4F7E-8905-FE07E9A56971}"/>
              </a:ext>
            </a:extLst>
          </p:cNvPr>
          <p:cNvSpPr/>
          <p:nvPr/>
        </p:nvSpPr>
        <p:spPr>
          <a:xfrm rot="10800000">
            <a:off x="4983060" y="1610789"/>
            <a:ext cx="570452" cy="3036712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84CD5-914B-4458-8680-68CBAAD3D297}"/>
              </a:ext>
            </a:extLst>
          </p:cNvPr>
          <p:cNvSpPr txBox="1"/>
          <p:nvPr/>
        </p:nvSpPr>
        <p:spPr>
          <a:xfrm>
            <a:off x="405022" y="5117284"/>
            <a:ext cx="88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endParaRPr lang="ru-RU" sz="3200" i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D392A-B456-4733-B9D9-7C34DE8E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60" y="-72917"/>
            <a:ext cx="6716903" cy="106140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Содержание и культура оформления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46D902-8C33-45D7-B139-83296F8DF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69" y="988487"/>
            <a:ext cx="8368965" cy="574804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содержание и цель, задачи и направления деятельности РДШ, содержание и выбранные формы, обозначенные в мероприятии и проекте, между собой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СОГЛАСОВАНЫ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разработке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технологии, методики 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алгоритмов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реализации мероприятия или проекта РДШ;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НЕСООТВЕТСТВИЕ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мероприятий заявленному в номинации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возрасту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школьников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указанной в заявке конкурсной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вместо методической разработки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представлено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ДРУГОЕ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(пропагандистский ролик, конспект учебного занятия, видеомонтаж из жизни класса/школы, отчет или положение о мероприятии, ссылка на группу в Вконтакте или на школьный сайт) и/или методическая составляющая полностью отсутствует;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­использованы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традиционные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способы и форматы информирования,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отвечающие требованиям и коммуникациям современной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подростковой среды;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НЕТ механизмов создания условий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проявления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активности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инициативы школьников, нет описания приемов взаимодействия со школьниками;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НЕДОЧЕТЫ в технике речи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речевые и стилистические ошибки и оговорки в устной речи ведущего в видео; орфографические ошибки и опечатки, пунктуационные ошибки в текстах презентаций и методических разработках; нарушения грамматической сочетаемости в текстах презентаций и методических разработках, а также в речи ведущего в видео;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ПЕРЕИЗБЫТОК деталей и ПЕРЕГРУЖЕННОСТЬ информацией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или недостаток деталей и низкая степень информативности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0D37A323-6810-4894-9AFD-F92A05523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0" y="75501"/>
            <a:ext cx="954777" cy="764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95BE98-94A0-4B6D-8BF9-04FD9B08EE3A}"/>
              </a:ext>
            </a:extLst>
          </p:cNvPr>
          <p:cNvSpPr txBox="1"/>
          <p:nvPr/>
        </p:nvSpPr>
        <p:spPr>
          <a:xfrm>
            <a:off x="9566222" y="3429000"/>
            <a:ext cx="1844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Перед отправкой проверить по каждому пункту</a:t>
            </a:r>
          </a:p>
        </p:txBody>
      </p:sp>
      <p:sp>
        <p:nvSpPr>
          <p:cNvPr id="6" name="Левая фигурная скобка 5">
            <a:extLst>
              <a:ext uri="{FF2B5EF4-FFF2-40B4-BE49-F238E27FC236}">
                <a16:creationId xmlns:a16="http://schemas.microsoft.com/office/drawing/2014/main" id="{E05CC606-DDBA-4C74-AEA0-E752A7352F30}"/>
              </a:ext>
            </a:extLst>
          </p:cNvPr>
          <p:cNvSpPr/>
          <p:nvPr/>
        </p:nvSpPr>
        <p:spPr>
          <a:xfrm rot="10800000">
            <a:off x="8521535" y="1136905"/>
            <a:ext cx="545284" cy="5347787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037963-D9B9-404B-A6FB-7F1957405FDE}"/>
              </a:ext>
            </a:extLst>
          </p:cNvPr>
          <p:cNvSpPr txBox="1"/>
          <p:nvPr/>
        </p:nvSpPr>
        <p:spPr>
          <a:xfrm>
            <a:off x="11152547" y="5534561"/>
            <a:ext cx="88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endParaRPr lang="ru-RU" sz="3200" i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4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D392A-B456-4733-B9D9-7C34DE8E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230" y="75501"/>
            <a:ext cx="5145904" cy="106140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Критерий действенности практики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46D902-8C33-45D7-B139-83296F8DF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228" y="1175325"/>
            <a:ext cx="5145905" cy="56071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направленность НА ДОСУГ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ущерб воспитанию и направлениям деятельности РДШ;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ОТРАЖЕНА возможность участия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лиц с особыми образовательными потребностями, а также детей, находящихся в трудной жизненной ситуации;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ПЕРЕКОС на использование технологий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а не на решение воспитательных задач и реализацию направлений деятельности РДШ;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темы и направления НЕ РАБОТАЮТ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реализацию целей, задач и направлений деятельности РДШ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0D37A323-6810-4894-9AFD-F92A05523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0" y="75501"/>
            <a:ext cx="954777" cy="764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82E4DF-98CD-4CC5-B3A6-4244EB722DA7}"/>
              </a:ext>
            </a:extLst>
          </p:cNvPr>
          <p:cNvSpPr txBox="1"/>
          <p:nvPr/>
        </p:nvSpPr>
        <p:spPr>
          <a:xfrm>
            <a:off x="7643606" y="3004573"/>
            <a:ext cx="1844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Перед отправкой проверить по каждому пункту</a:t>
            </a:r>
          </a:p>
        </p:txBody>
      </p:sp>
      <p:sp>
        <p:nvSpPr>
          <p:cNvPr id="6" name="Левая фигурная скобка 5">
            <a:extLst>
              <a:ext uri="{FF2B5EF4-FFF2-40B4-BE49-F238E27FC236}">
                <a16:creationId xmlns:a16="http://schemas.microsoft.com/office/drawing/2014/main" id="{1130EC22-07B3-4C34-A25A-E2305A000B28}"/>
              </a:ext>
            </a:extLst>
          </p:cNvPr>
          <p:cNvSpPr/>
          <p:nvPr/>
        </p:nvSpPr>
        <p:spPr>
          <a:xfrm rot="10800000">
            <a:off x="6571806" y="1419784"/>
            <a:ext cx="444456" cy="4646907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69CD0-A28B-444E-BB6A-889578637EED}"/>
              </a:ext>
            </a:extLst>
          </p:cNvPr>
          <p:cNvSpPr txBox="1"/>
          <p:nvPr/>
        </p:nvSpPr>
        <p:spPr>
          <a:xfrm>
            <a:off x="11245218" y="5599652"/>
            <a:ext cx="88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endParaRPr lang="ru-RU" sz="3200" i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98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1402</Words>
  <Application>Microsoft Office PowerPoint</Application>
  <PresentationFormat>Широкоэкранный</PresentationFormat>
  <Paragraphs>128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Segoe UI Black</vt:lpstr>
      <vt:lpstr>Wingdings</vt:lpstr>
      <vt:lpstr>Тема Office</vt:lpstr>
      <vt:lpstr>Презентация PowerPoint</vt:lpstr>
      <vt:lpstr>Презентация PowerPoint</vt:lpstr>
      <vt:lpstr>Цели конкурса</vt:lpstr>
      <vt:lpstr>На Конкурс выдвигаются методические  разработки следующих форматов: </vt:lpstr>
      <vt:lpstr>Что должен отправить по эл. почте участник Конкурса </vt:lpstr>
      <vt:lpstr>Типичные недостатки (технические) </vt:lpstr>
      <vt:lpstr>О видеопрезентации</vt:lpstr>
      <vt:lpstr>Содержание и культура оформления </vt:lpstr>
      <vt:lpstr>Критерий действенности практики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43</cp:revision>
  <dcterms:created xsi:type="dcterms:W3CDTF">2021-02-01T09:12:45Z</dcterms:created>
  <dcterms:modified xsi:type="dcterms:W3CDTF">2021-02-18T10:20:22Z</dcterms:modified>
</cp:coreProperties>
</file>