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handoutMasterIdLst>
    <p:handoutMasterId r:id="rId10"/>
  </p:handoutMasterIdLst>
  <p:sldIdLst>
    <p:sldId id="270" r:id="rId2"/>
    <p:sldId id="256" r:id="rId3"/>
    <p:sldId id="271" r:id="rId4"/>
    <p:sldId id="258" r:id="rId5"/>
    <p:sldId id="272" r:id="rId6"/>
    <p:sldId id="259" r:id="rId7"/>
    <p:sldId id="273" r:id="rId8"/>
  </p:sldIdLst>
  <p:sldSz cx="13439775" cy="7559675"/>
  <p:notesSz cx="7559675" cy="10691813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381" userDrawn="1">
          <p15:clr>
            <a:srgbClr val="A4A3A4"/>
          </p15:clr>
        </p15:guide>
        <p15:guide id="2" pos="4233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43" d="100"/>
          <a:sy n="43" d="100"/>
        </p:scale>
        <p:origin x="720" y="42"/>
      </p:cViewPr>
      <p:guideLst>
        <p:guide orient="horz" pos="2381"/>
        <p:guide pos="4233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17" Type="http://schemas.microsoft.com/office/2015/10/relationships/revisionInfo" Target="revisionInfo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 txBox="1">
            <a:spLocks noGrp="1"/>
          </p:cNvSpPr>
          <p:nvPr>
            <p:ph type="hdr" sz="quarter"/>
          </p:nvPr>
        </p:nvSpPr>
        <p:spPr>
          <a:xfrm>
            <a:off x="0" y="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/>
            </a:pPr>
            <a:endParaRPr lang="ru-RU" sz="1400" b="0" i="0" u="none" strike="noStrike" kern="1200">
              <a:ln>
                <a:noFill/>
              </a:ln>
              <a:latin typeface="Arial" pitchFamily="18"/>
              <a:ea typeface="Andale Sans UI" pitchFamily="2"/>
              <a:cs typeface="Tahoma" pitchFamily="2"/>
            </a:endParaRPr>
          </a:p>
        </p:txBody>
      </p:sp>
      <p:sp>
        <p:nvSpPr>
          <p:cNvPr id="3" name="Дата 2"/>
          <p:cNvSpPr txBox="1">
            <a:spLocks noGrp="1"/>
          </p:cNvSpPr>
          <p:nvPr>
            <p:ph type="dt" sz="quarter" idx="1"/>
          </p:nvPr>
        </p:nvSpPr>
        <p:spPr>
          <a:xfrm>
            <a:off x="4278960" y="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compatLnSpc="0"/>
          <a:lstStyle/>
          <a:p>
            <a:pPr marL="0" marR="0" lvl="0" indent="0" algn="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/>
            </a:pPr>
            <a:endParaRPr lang="ru-RU" sz="1400" b="0" i="0" u="none" strike="noStrike" kern="1200">
              <a:ln>
                <a:noFill/>
              </a:ln>
              <a:latin typeface="Arial" pitchFamily="18"/>
              <a:ea typeface="Andale Sans UI" pitchFamily="2"/>
              <a:cs typeface="Tahoma" pitchFamily="2"/>
            </a:endParaRPr>
          </a:p>
        </p:txBody>
      </p:sp>
      <p:sp>
        <p:nvSpPr>
          <p:cNvPr id="4" name="Нижний колонтитул 3"/>
          <p:cNvSpPr txBox="1">
            <a:spLocks noGrp="1"/>
          </p:cNvSpPr>
          <p:nvPr>
            <p:ph type="ftr" sz="quarter" idx="2"/>
          </p:nvPr>
        </p:nvSpPr>
        <p:spPr>
          <a:xfrm>
            <a:off x="0" y="1015740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="b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/>
            </a:pPr>
            <a:endParaRPr lang="ru-RU" sz="1400" b="0" i="0" u="none" strike="noStrike" kern="1200">
              <a:ln>
                <a:noFill/>
              </a:ln>
              <a:latin typeface="Arial" pitchFamily="18"/>
              <a:ea typeface="Andale Sans UI" pitchFamily="2"/>
              <a:cs typeface="Tahoma" pitchFamily="2"/>
            </a:endParaRPr>
          </a:p>
        </p:txBody>
      </p:sp>
      <p:sp>
        <p:nvSpPr>
          <p:cNvPr id="5" name="Номер слайда 4"/>
          <p:cNvSpPr txBox="1">
            <a:spLocks noGrp="1"/>
          </p:cNvSpPr>
          <p:nvPr>
            <p:ph type="sldNum" sz="quarter" idx="3"/>
          </p:nvPr>
        </p:nvSpPr>
        <p:spPr>
          <a:xfrm>
            <a:off x="4278960" y="1015740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="b" compatLnSpc="0"/>
          <a:lstStyle/>
          <a:p>
            <a:pPr marL="0" marR="0" lvl="0" indent="0" algn="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/>
            </a:pPr>
            <a:fld id="{D7728206-8FFF-4A6B-B087-C43CFC0FA98A}" type="slidenum">
              <a:t>‹#›</a:t>
            </a:fld>
            <a:endParaRPr lang="ru-RU" sz="1400" b="0" i="0" u="none" strike="noStrike" kern="1200">
              <a:ln>
                <a:noFill/>
              </a:ln>
              <a:latin typeface="Arial" pitchFamily="18"/>
              <a:ea typeface="Andale Sans UI" pitchFamily="2"/>
              <a:cs typeface="Tahoma" pitchFamily="2"/>
            </a:endParaRPr>
          </a:p>
        </p:txBody>
      </p:sp>
    </p:spTree>
    <p:extLst>
      <p:ext uri="{BB962C8B-B14F-4D97-AF65-F5344CB8AC3E}">
        <p14:creationId xmlns:p14="http://schemas.microsoft.com/office/powerpoint/2010/main" val="341961392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 idx="2"/>
          </p:nvPr>
        </p:nvSpPr>
        <p:spPr>
          <a:xfrm>
            <a:off x="215900" y="812800"/>
            <a:ext cx="7126288" cy="4008438"/>
          </a:xfrm>
          <a:prstGeom prst="rect">
            <a:avLst/>
          </a:prstGeom>
          <a:noFill/>
          <a:ln>
            <a:noFill/>
            <a:prstDash val="solid"/>
          </a:ln>
        </p:spPr>
      </p:sp>
      <p:sp>
        <p:nvSpPr>
          <p:cNvPr id="3" name="Заметки 2"/>
          <p:cNvSpPr txBox="1">
            <a:spLocks noGrp="1"/>
          </p:cNvSpPr>
          <p:nvPr>
            <p:ph type="body" sz="quarter" idx="3"/>
          </p:nvPr>
        </p:nvSpPr>
        <p:spPr>
          <a:xfrm>
            <a:off x="756000" y="5078520"/>
            <a:ext cx="6047640" cy="48110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/>
          <a:p>
            <a:endParaRPr lang="x-none"/>
          </a:p>
        </p:txBody>
      </p:sp>
      <p:sp>
        <p:nvSpPr>
          <p:cNvPr id="4" name="Верхний колонтитул 3"/>
          <p:cNvSpPr txBox="1">
            <a:spLocks noGrp="1"/>
          </p:cNvSpPr>
          <p:nvPr>
            <p:ph type="hdr" sz="quarter"/>
          </p:nvPr>
        </p:nvSpPr>
        <p:spPr>
          <a:xfrm>
            <a:off x="0" y="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>
            <a:lvl1pPr lvl="0" rtl="0" hangingPunct="0">
              <a:buNone/>
              <a:tabLst/>
              <a:defRPr lang="x-none" sz="1400" kern="1200">
                <a:latin typeface="Times New Roman" pitchFamily="18"/>
                <a:ea typeface="Andale Sans UI" pitchFamily="2"/>
                <a:cs typeface="Tahoma" pitchFamily="2"/>
              </a:defRPr>
            </a:lvl1pPr>
          </a:lstStyle>
          <a:p>
            <a:pPr lvl="0"/>
            <a:endParaRPr lang="x-none"/>
          </a:p>
        </p:txBody>
      </p:sp>
      <p:sp>
        <p:nvSpPr>
          <p:cNvPr id="5" name="Дата 4"/>
          <p:cNvSpPr txBox="1">
            <a:spLocks noGrp="1"/>
          </p:cNvSpPr>
          <p:nvPr>
            <p:ph type="dt" idx="1"/>
          </p:nvPr>
        </p:nvSpPr>
        <p:spPr>
          <a:xfrm>
            <a:off x="4278960" y="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>
            <a:lvl1pPr lvl="0" algn="r" rtl="0" hangingPunct="0">
              <a:buNone/>
              <a:tabLst/>
              <a:defRPr lang="x-none" sz="1400" kern="1200">
                <a:latin typeface="Times New Roman" pitchFamily="18"/>
                <a:ea typeface="Andale Sans UI" pitchFamily="2"/>
                <a:cs typeface="Tahoma" pitchFamily="2"/>
              </a:defRPr>
            </a:lvl1pPr>
          </a:lstStyle>
          <a:p>
            <a:pPr lvl="0"/>
            <a:endParaRPr lang="x-none"/>
          </a:p>
        </p:txBody>
      </p:sp>
      <p:sp>
        <p:nvSpPr>
          <p:cNvPr id="6" name="Нижний колонтитул 5"/>
          <p:cNvSpPr txBox="1">
            <a:spLocks noGrp="1"/>
          </p:cNvSpPr>
          <p:nvPr>
            <p:ph type="ftr" sz="quarter" idx="4"/>
          </p:nvPr>
        </p:nvSpPr>
        <p:spPr>
          <a:xfrm>
            <a:off x="0" y="1015740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/>
          <a:lstStyle>
            <a:lvl1pPr lvl="0" rtl="0" hangingPunct="0">
              <a:buNone/>
              <a:tabLst/>
              <a:defRPr lang="x-none" sz="1400" kern="1200">
                <a:latin typeface="Times New Roman" pitchFamily="18"/>
                <a:ea typeface="Andale Sans UI" pitchFamily="2"/>
                <a:cs typeface="Tahoma" pitchFamily="2"/>
              </a:defRPr>
            </a:lvl1pPr>
          </a:lstStyle>
          <a:p>
            <a:pPr lvl="0"/>
            <a:endParaRPr lang="x-none"/>
          </a:p>
        </p:txBody>
      </p:sp>
      <p:sp>
        <p:nvSpPr>
          <p:cNvPr id="7" name="Номер слайда 6"/>
          <p:cNvSpPr txBox="1">
            <a:spLocks noGrp="1"/>
          </p:cNvSpPr>
          <p:nvPr>
            <p:ph type="sldNum" sz="quarter" idx="5"/>
          </p:nvPr>
        </p:nvSpPr>
        <p:spPr>
          <a:xfrm>
            <a:off x="4278960" y="1015740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/>
          <a:lstStyle>
            <a:lvl1pPr lvl="0" algn="r" rtl="0" hangingPunct="0">
              <a:buNone/>
              <a:tabLst/>
              <a:defRPr lang="x-none" sz="1400" kern="1200">
                <a:latin typeface="Times New Roman" pitchFamily="18"/>
                <a:ea typeface="Andale Sans UI" pitchFamily="2"/>
                <a:cs typeface="Tahoma" pitchFamily="2"/>
              </a:defRPr>
            </a:lvl1pPr>
          </a:lstStyle>
          <a:p>
            <a:pPr lvl="0"/>
            <a:fld id="{26B55905-4342-40B3-9489-31893FD9698C}" type="slidenum"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2440869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216000" marR="0" indent="-216000" rtl="0" hangingPunct="0">
      <a:tabLst/>
      <a:defRPr lang="x-none" sz="2000" b="0" i="0" u="none" strike="noStrike" kern="1200">
        <a:ln>
          <a:noFill/>
        </a:ln>
        <a:latin typeface="Arial" pitchFamily="18"/>
        <a:cs typeface="Tahoma" pitchFamily="2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 noResize="1"/>
          </p:cNvSpPr>
          <p:nvPr>
            <p:ph type="sldImg"/>
          </p:nvPr>
        </p:nvSpPr>
        <p:spPr>
          <a:xfrm>
            <a:off x="215900" y="812800"/>
            <a:ext cx="7126288" cy="4008438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Заметки 2"/>
          <p:cNvSpPr txBox="1">
            <a:spLocks noGrp="1"/>
          </p:cNvSpPr>
          <p:nvPr>
            <p:ph type="body" sz="quarter" idx="1"/>
          </p:nvPr>
        </p:nvSpPr>
        <p:spPr/>
        <p:txBody>
          <a:bodyPr>
            <a:spAutoFit/>
          </a:bodyPr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endParaRPr lang="en-US" sz="2810">
              <a:ea typeface="Arial Unicode MS" pitchFamily="2"/>
            </a:endParaRPr>
          </a:p>
        </p:txBody>
      </p:sp>
    </p:spTree>
    <p:extLst>
      <p:ext uri="{BB962C8B-B14F-4D97-AF65-F5344CB8AC3E}">
        <p14:creationId xmlns:p14="http://schemas.microsoft.com/office/powerpoint/2010/main" val="230163817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 noResize="1"/>
          </p:cNvSpPr>
          <p:nvPr>
            <p:ph type="sldImg"/>
          </p:nvPr>
        </p:nvSpPr>
        <p:spPr>
          <a:xfrm>
            <a:off x="215900" y="812800"/>
            <a:ext cx="7126288" cy="4008438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Заметки 2"/>
          <p:cNvSpPr txBox="1">
            <a:spLocks noGrp="1"/>
          </p:cNvSpPr>
          <p:nvPr>
            <p:ph type="body" sz="quarter" idx="1"/>
          </p:nvPr>
        </p:nvSpPr>
        <p:spPr/>
        <p:txBody>
          <a:bodyPr>
            <a:spAutoFit/>
          </a:bodyPr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endParaRPr lang="en-US" sz="2810">
              <a:ea typeface="Arial Unicode MS" pitchFamily="2"/>
            </a:endParaRPr>
          </a:p>
        </p:txBody>
      </p:sp>
    </p:spTree>
    <p:extLst>
      <p:ext uri="{BB962C8B-B14F-4D97-AF65-F5344CB8AC3E}">
        <p14:creationId xmlns:p14="http://schemas.microsoft.com/office/powerpoint/2010/main" val="249681488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 noResize="1"/>
          </p:cNvSpPr>
          <p:nvPr>
            <p:ph type="sldImg"/>
          </p:nvPr>
        </p:nvSpPr>
        <p:spPr>
          <a:xfrm>
            <a:off x="215900" y="812800"/>
            <a:ext cx="7126288" cy="4008438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Заметки 2"/>
          <p:cNvSpPr txBox="1">
            <a:spLocks noGrp="1"/>
          </p:cNvSpPr>
          <p:nvPr>
            <p:ph type="body" sz="quarter" idx="1"/>
          </p:nvPr>
        </p:nvSpPr>
        <p:spPr/>
        <p:txBody>
          <a:bodyPr>
            <a:spAutoFit/>
          </a:bodyPr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endParaRPr lang="en-US" sz="2810">
              <a:ea typeface="Arial Unicode MS" pitchFamily="2"/>
            </a:endParaRPr>
          </a:p>
        </p:txBody>
      </p:sp>
    </p:spTree>
    <p:extLst>
      <p:ext uri="{BB962C8B-B14F-4D97-AF65-F5344CB8AC3E}">
        <p14:creationId xmlns:p14="http://schemas.microsoft.com/office/powerpoint/2010/main" val="253655344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07455" y="2347914"/>
            <a:ext cx="11424867" cy="1620837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017026" y="4283075"/>
            <a:ext cx="9407842" cy="1931988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x-none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x-none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D09B3336-7015-4985-B248-5742FAA22FE2}" type="slidenum"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21520408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x-none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x-none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0F99EFEF-7B8E-4C48-8875-66A4352BB24A}" type="slidenum"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18269490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9744366" y="301626"/>
            <a:ext cx="3022362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70931" y="301626"/>
            <a:ext cx="8870251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x-none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x-none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A140804F-F9CB-4F98-9919-1C6543802610}" type="slidenum"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7485648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x-none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x-none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D4E27273-8CE0-4171-A6D4-4BCD6DF6E6E9}" type="slidenum"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14595161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2483" y="4857751"/>
            <a:ext cx="11422751" cy="15017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62483" y="3203576"/>
            <a:ext cx="11422751" cy="1654175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x-none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x-none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539CACB-AEF9-4705-8431-4DC622ABDA6E}" type="slidenum"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335801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70932" y="1768475"/>
            <a:ext cx="5945248" cy="43846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819364" y="1768475"/>
            <a:ext cx="5947365" cy="43846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x-none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x-none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E125D8DD-4239-474F-9501-C2C245CBB43F}" type="slidenum"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24570707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3048" y="303214"/>
            <a:ext cx="12095798" cy="1258887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73047" y="1692275"/>
            <a:ext cx="5936783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73047" y="2397125"/>
            <a:ext cx="5936783" cy="43561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827830" y="1692275"/>
            <a:ext cx="5941016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827830" y="2397125"/>
            <a:ext cx="5941016" cy="43561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x-none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x-none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7E5B1B30-1387-4961-A5BB-CC66CF8F2419}" type="slidenum"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18596828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x-none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x-none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F3DFE127-7A93-4A6D-9B2E-98F5EB748228}" type="slidenum"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27996178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x-none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x-none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C370732B-630E-4531-A028-B8C1CB8B0CA0}" type="slidenum"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30505976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3047" y="301626"/>
            <a:ext cx="4421369" cy="127952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255271" y="301625"/>
            <a:ext cx="7513575" cy="6451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3047" y="1581151"/>
            <a:ext cx="4421369" cy="51720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x-none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x-none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6443FB0E-D3EF-4838-9D35-91303F95826F}" type="slidenum"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39745415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635044" y="5291139"/>
            <a:ext cx="8063865" cy="6254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635044" y="674689"/>
            <a:ext cx="8063865" cy="453707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635044" y="5916613"/>
            <a:ext cx="8063865" cy="88741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x-none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x-none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0E6A75CD-E1E5-4FE7-9A3D-59C0EE29C43B}" type="slidenum"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38643669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 noGrp="1"/>
          </p:cNvSpPr>
          <p:nvPr>
            <p:ph type="title"/>
          </p:nvPr>
        </p:nvSpPr>
        <p:spPr>
          <a:xfrm>
            <a:off x="671946" y="301320"/>
            <a:ext cx="12094568" cy="126216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endParaRPr lang="x-none"/>
          </a:p>
        </p:txBody>
      </p:sp>
      <p:sp>
        <p:nvSpPr>
          <p:cNvPr id="3" name="Текст 2"/>
          <p:cNvSpPr txBox="1">
            <a:spLocks noGrp="1"/>
          </p:cNvSpPr>
          <p:nvPr>
            <p:ph type="body" idx="1"/>
          </p:nvPr>
        </p:nvSpPr>
        <p:spPr>
          <a:xfrm>
            <a:off x="671946" y="1769040"/>
            <a:ext cx="12094568" cy="43848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>
            <a:defPPr marL="432000" lvl="0" indent="-324000"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None/>
              <a:defRPr lang="x-none" sz="3200" b="0" i="0" u="none" strike="noStrike" kern="1200">
                <a:ln>
                  <a:noFill/>
                </a:ln>
                <a:latin typeface="Arial" pitchFamily="18"/>
                <a:ea typeface="Andale Sans UI" pitchFamily="2"/>
                <a:cs typeface="Tahoma" pitchFamily="2"/>
              </a:defRPr>
            </a:defPPr>
            <a:lvl1pPr marL="432000" lvl="0" indent="-324000"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Char char="●"/>
              <a:defRPr lang="x-none" sz="3200" b="0" i="0" u="none" strike="noStrike" kern="1200">
                <a:ln>
                  <a:noFill/>
                </a:ln>
                <a:latin typeface="Arial" pitchFamily="18"/>
                <a:ea typeface="Andale Sans UI" pitchFamily="2"/>
                <a:cs typeface="Tahoma" pitchFamily="2"/>
              </a:defRPr>
            </a:lvl1pPr>
            <a:lvl2pPr marL="864000" lvl="1" indent="-324000">
              <a:spcBef>
                <a:spcPts val="0"/>
              </a:spcBef>
              <a:spcAft>
                <a:spcPts val="1134"/>
              </a:spcAft>
              <a:buSzPct val="45000"/>
              <a:buFont typeface="StarSymbol"/>
              <a:buChar char="●"/>
              <a:defRPr lang="x-none" sz="2800" b="0" i="0" u="none" strike="noStrike" kern="1200">
                <a:ln>
                  <a:noFill/>
                </a:ln>
                <a:latin typeface="Arial" pitchFamily="18"/>
                <a:ea typeface="Andale Sans UI" pitchFamily="2"/>
                <a:cs typeface="Tahoma" pitchFamily="2"/>
              </a:defRPr>
            </a:lvl2pPr>
            <a:lvl3pPr marL="1295999" lvl="2" indent="-288000">
              <a:spcBef>
                <a:spcPts val="0"/>
              </a:spcBef>
              <a:spcAft>
                <a:spcPts val="850"/>
              </a:spcAft>
              <a:buSzPct val="75000"/>
              <a:buFont typeface="StarSymbol"/>
              <a:buChar char="–"/>
              <a:defRPr lang="x-none" sz="2400" b="0" i="0" u="none" strike="noStrike" kern="1200">
                <a:ln>
                  <a:noFill/>
                </a:ln>
                <a:latin typeface="Arial" pitchFamily="18"/>
                <a:ea typeface="Andale Sans UI" pitchFamily="2"/>
                <a:cs typeface="Tahoma" pitchFamily="2"/>
              </a:defRPr>
            </a:lvl3pPr>
            <a:lvl4pPr marL="1728000" lvl="3" indent="-216000">
              <a:spcBef>
                <a:spcPts val="0"/>
              </a:spcBef>
              <a:spcAft>
                <a:spcPts val="567"/>
              </a:spcAft>
              <a:buSzPct val="45000"/>
              <a:buFont typeface="StarSymbol"/>
              <a:buChar char="●"/>
              <a:defRPr lang="x-none" sz="2000" b="0" i="0" u="none" strike="noStrike" kern="1200">
                <a:ln>
                  <a:noFill/>
                </a:ln>
                <a:latin typeface="Arial" pitchFamily="18"/>
                <a:ea typeface="Andale Sans UI" pitchFamily="2"/>
                <a:cs typeface="Tahoma" pitchFamily="2"/>
              </a:defRPr>
            </a:lvl4pPr>
            <a:lvl5pPr marL="2160000" lvl="4" indent="-216000">
              <a:spcBef>
                <a:spcPts val="0"/>
              </a:spcBef>
              <a:spcAft>
                <a:spcPts val="283"/>
              </a:spcAft>
              <a:buSzPct val="75000"/>
              <a:buFont typeface="StarSymbol"/>
              <a:buChar char="–"/>
              <a:defRPr lang="x-none" sz="2000" b="0" i="0" u="none" strike="noStrike" kern="1200">
                <a:ln>
                  <a:noFill/>
                </a:ln>
                <a:latin typeface="Arial" pitchFamily="18"/>
                <a:ea typeface="Andale Sans UI" pitchFamily="2"/>
                <a:cs typeface="Tahoma" pitchFamily="2"/>
              </a:defRPr>
            </a:lvl5pPr>
            <a:lvl6pPr marL="2592000" lvl="5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x-none" sz="2000" b="0" i="0" u="none" strike="noStrike" kern="1200">
                <a:ln>
                  <a:noFill/>
                </a:ln>
                <a:latin typeface="Arial" pitchFamily="18"/>
                <a:ea typeface="Andale Sans UI" pitchFamily="2"/>
                <a:cs typeface="Tahoma" pitchFamily="2"/>
              </a:defRPr>
            </a:lvl6pPr>
            <a:lvl7pPr marL="3024000" lvl="6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x-none" sz="2000" b="0" i="0" u="none" strike="noStrike" kern="1200">
                <a:ln>
                  <a:noFill/>
                </a:ln>
                <a:latin typeface="Arial" pitchFamily="18"/>
                <a:ea typeface="Andale Sans UI" pitchFamily="2"/>
                <a:cs typeface="Tahoma" pitchFamily="2"/>
              </a:defRPr>
            </a:lvl7pPr>
            <a:lvl8pPr marL="3456000" lvl="7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x-none" sz="2000" b="0" i="0" u="none" strike="noStrike" kern="1200">
                <a:ln>
                  <a:noFill/>
                </a:ln>
                <a:latin typeface="Arial" pitchFamily="18"/>
                <a:ea typeface="Andale Sans UI" pitchFamily="2"/>
                <a:cs typeface="Tahoma" pitchFamily="2"/>
              </a:defRPr>
            </a:lvl8pPr>
            <a:lvl9pPr marL="3887999" lvl="8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x-none" sz="2000" b="0" i="0" u="none" strike="noStrike" kern="1200">
                <a:ln>
                  <a:noFill/>
                </a:ln>
                <a:latin typeface="Arial" pitchFamily="18"/>
                <a:ea typeface="Andale Sans UI" pitchFamily="2"/>
                <a:cs typeface="Tahoma" pitchFamily="2"/>
              </a:defRPr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x-none"/>
          </a:p>
        </p:txBody>
      </p:sp>
      <p:sp>
        <p:nvSpPr>
          <p:cNvPr id="4" name="Дата 3"/>
          <p:cNvSpPr txBox="1">
            <a:spLocks noGrp="1"/>
          </p:cNvSpPr>
          <p:nvPr>
            <p:ph type="dt" sz="half" idx="2"/>
          </p:nvPr>
        </p:nvSpPr>
        <p:spPr>
          <a:xfrm>
            <a:off x="671946" y="6887160"/>
            <a:ext cx="3130793" cy="52128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>
            <a:lvl1pPr lvl="0" rtl="0" hangingPunct="0">
              <a:buNone/>
              <a:tabLst/>
              <a:defRPr lang="x-none" sz="1400" kern="1200">
                <a:latin typeface="Times New Roman" pitchFamily="18"/>
                <a:ea typeface="Andale Sans UI" pitchFamily="2"/>
                <a:cs typeface="Tahoma" pitchFamily="2"/>
              </a:defRPr>
            </a:lvl1pPr>
          </a:lstStyle>
          <a:p>
            <a:pPr lvl="0"/>
            <a:endParaRPr lang="x-none"/>
          </a:p>
        </p:txBody>
      </p:sp>
      <p:sp>
        <p:nvSpPr>
          <p:cNvPr id="5" name="Нижний колонтитул 4"/>
          <p:cNvSpPr txBox="1">
            <a:spLocks noGrp="1"/>
          </p:cNvSpPr>
          <p:nvPr>
            <p:ph type="ftr" sz="quarter" idx="3"/>
          </p:nvPr>
        </p:nvSpPr>
        <p:spPr>
          <a:xfrm>
            <a:off x="4596118" y="6887160"/>
            <a:ext cx="4259665" cy="52128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>
            <a:lvl1pPr lvl="0" algn="ctr" rtl="0" hangingPunct="0">
              <a:buNone/>
              <a:tabLst/>
              <a:defRPr lang="x-none" sz="1400" kern="1200">
                <a:latin typeface="Times New Roman" pitchFamily="18"/>
                <a:ea typeface="Andale Sans UI" pitchFamily="2"/>
                <a:cs typeface="Tahoma" pitchFamily="2"/>
              </a:defRPr>
            </a:lvl1pPr>
          </a:lstStyle>
          <a:p>
            <a:pPr lvl="0"/>
            <a:endParaRPr lang="x-none"/>
          </a:p>
        </p:txBody>
      </p:sp>
      <p:sp>
        <p:nvSpPr>
          <p:cNvPr id="6" name="Номер слайда 5"/>
          <p:cNvSpPr txBox="1">
            <a:spLocks noGrp="1"/>
          </p:cNvSpPr>
          <p:nvPr>
            <p:ph type="sldNum" sz="quarter" idx="4"/>
          </p:nvPr>
        </p:nvSpPr>
        <p:spPr>
          <a:xfrm>
            <a:off x="9635721" y="6887160"/>
            <a:ext cx="3130793" cy="52128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>
            <a:lvl1pPr lvl="0" algn="r" rtl="0" hangingPunct="0">
              <a:buNone/>
              <a:tabLst/>
              <a:defRPr lang="x-none" sz="1400" kern="1200">
                <a:latin typeface="Times New Roman" pitchFamily="18"/>
                <a:ea typeface="Andale Sans UI" pitchFamily="2"/>
                <a:cs typeface="Tahoma" pitchFamily="2"/>
              </a:defRPr>
            </a:lvl1pPr>
          </a:lstStyle>
          <a:p>
            <a:pPr lvl="0"/>
            <a:fld id="{2B4D8A55-3DEB-45B0-82C7-865E1F3EEDEB}" type="slidenum">
              <a:t>‹#›</a:t>
            </a:fld>
            <a:endParaRPr lang="x-non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hangingPunct="0">
        <a:tabLst/>
        <a:defRPr lang="x-none" sz="4400" b="0" i="0" u="none" strike="noStrike" kern="1200">
          <a:ln>
            <a:noFill/>
          </a:ln>
          <a:latin typeface="Arial" pitchFamily="18"/>
          <a:cs typeface="Tahoma" pitchFamily="2"/>
        </a:defRPr>
      </a:lvl1pPr>
    </p:titleStyle>
    <p:bodyStyle>
      <a:lvl1pPr rtl="0" hangingPunct="0">
        <a:spcBef>
          <a:spcPts val="0"/>
        </a:spcBef>
        <a:spcAft>
          <a:spcPts val="1417"/>
        </a:spcAft>
        <a:tabLst/>
        <a:defRPr lang="x-none" sz="3200" b="0" i="0" u="none" strike="noStrike" kern="1200">
          <a:ln>
            <a:noFill/>
          </a:ln>
          <a:latin typeface="Arial" pitchFamily="18"/>
          <a:cs typeface="Tahoma" pitchFamily="2"/>
        </a:defRPr>
      </a:lvl1pPr>
    </p:bodyStyle>
    <p:otherStyle/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1.png"/><Relationship Id="rId7" Type="http://schemas.openxmlformats.org/officeDocument/2006/relationships/image" Target="../media/image6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g"/><Relationship Id="rId5" Type="http://schemas.openxmlformats.org/officeDocument/2006/relationships/image" Target="../media/image4.jpg"/><Relationship Id="rId4" Type="http://schemas.openxmlformats.org/officeDocument/2006/relationships/image" Target="../media/image3.jp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1.png"/><Relationship Id="rId7" Type="http://schemas.openxmlformats.org/officeDocument/2006/relationships/image" Target="../media/image11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jpg"/><Relationship Id="rId5" Type="http://schemas.openxmlformats.org/officeDocument/2006/relationships/image" Target="../media/image9.jpg"/><Relationship Id="rId4" Type="http://schemas.openxmlformats.org/officeDocument/2006/relationships/image" Target="../media/image8.jp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1.png"/><Relationship Id="rId7" Type="http://schemas.openxmlformats.org/officeDocument/2006/relationships/image" Target="../media/image15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jpg"/><Relationship Id="rId5" Type="http://schemas.openxmlformats.org/officeDocument/2006/relationships/image" Target="../media/image13.png"/><Relationship Id="rId4" Type="http://schemas.openxmlformats.org/officeDocument/2006/relationships/image" Target="../media/image12.jp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Содержимое 4" descr="Dobavit_zagolovok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"/>
            <a:ext cx="13439423" cy="7559675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Прямоугольник 6"/>
          <p:cNvSpPr/>
          <p:nvPr/>
        </p:nvSpPr>
        <p:spPr>
          <a:xfrm>
            <a:off x="1074695" y="566975"/>
            <a:ext cx="11290385" cy="6425724"/>
          </a:xfrm>
          <a:prstGeom prst="rect">
            <a:avLst/>
          </a:prstGeom>
          <a:solidFill>
            <a:srgbClr val="8701A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5953521" y="1379180"/>
            <a:ext cx="5545454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8000" dirty="0" smtClean="0">
                <a:solidFill>
                  <a:schemeClr val="bg1"/>
                </a:solidFill>
                <a:latin typeface="Muller Bold" pitchFamily="50" charset="-52"/>
              </a:rPr>
              <a:t>Что ты знаешь о РДШ </a:t>
            </a:r>
            <a:r>
              <a:rPr lang="ru-RU" sz="8000" dirty="0" smtClean="0">
                <a:solidFill>
                  <a:schemeClr val="bg1"/>
                </a:solidFill>
                <a:latin typeface="Muller Bold" pitchFamily="50" charset="-52"/>
              </a:rPr>
              <a:t>?</a:t>
            </a:r>
          </a:p>
          <a:p>
            <a:pPr algn="ctr"/>
            <a:r>
              <a:rPr lang="ru-RU" sz="6000" dirty="0" smtClean="0">
                <a:solidFill>
                  <a:schemeClr val="bg1"/>
                </a:solidFill>
                <a:latin typeface="Muller Bold" pitchFamily="50" charset="-52"/>
              </a:rPr>
              <a:t>1 тур</a:t>
            </a:r>
            <a:endParaRPr lang="ru-RU" sz="6000" dirty="0">
              <a:solidFill>
                <a:schemeClr val="bg1"/>
              </a:solidFill>
              <a:latin typeface="Muller Bold" pitchFamily="50" charset="-52"/>
            </a:endParaRPr>
          </a:p>
        </p:txBody>
      </p:sp>
      <p:pic>
        <p:nvPicPr>
          <p:cNvPr id="9" name="Рисунок 8" descr="Логотип РДШ-05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28724" y="863438"/>
            <a:ext cx="4724797" cy="58327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10251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Содержимое 4" descr="Dobavit_zagolovok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1"/>
            <a:ext cx="13439423" cy="7559675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Прямоугольник 12"/>
          <p:cNvSpPr/>
          <p:nvPr/>
        </p:nvSpPr>
        <p:spPr>
          <a:xfrm>
            <a:off x="1074695" y="566975"/>
            <a:ext cx="11290385" cy="642572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2" name="Рисунок 1"/>
          <p:cNvPicPr>
            <a:picLocks noGrp="1" noChangeAspect="1"/>
          </p:cNvPicPr>
          <p:nvPr>
            <p:ph type="pic" idx="4294967295"/>
          </p:nvPr>
        </p:nvPicPr>
        <p:blipFill>
          <a:blip r:embed="rId4">
            <a:lum/>
            <a:alphaModFix/>
          </a:blip>
          <a:srcRect/>
          <a:stretch>
            <a:fillRect/>
          </a:stretch>
        </p:blipFill>
        <p:spPr>
          <a:xfrm>
            <a:off x="2973314" y="2161894"/>
            <a:ext cx="3140075" cy="2090738"/>
          </a:xfrm>
        </p:spPr>
      </p:pic>
      <p:pic>
        <p:nvPicPr>
          <p:cNvPr id="3" name="Рисунок 2"/>
          <p:cNvPicPr>
            <a:picLocks noGrp="1" noChangeAspect="1"/>
          </p:cNvPicPr>
          <p:nvPr>
            <p:ph type="pic" idx="4294967295"/>
          </p:nvPr>
        </p:nvPicPr>
        <p:blipFill>
          <a:blip r:embed="rId5">
            <a:lum/>
            <a:alphaModFix/>
          </a:blip>
          <a:srcRect/>
          <a:stretch>
            <a:fillRect/>
          </a:stretch>
        </p:blipFill>
        <p:spPr>
          <a:xfrm>
            <a:off x="7946751" y="2169919"/>
            <a:ext cx="3282950" cy="2092325"/>
          </a:xfrm>
        </p:spPr>
      </p:pic>
      <p:pic>
        <p:nvPicPr>
          <p:cNvPr id="4" name="Рисунок 3"/>
          <p:cNvPicPr>
            <a:picLocks noGrp="1" noChangeAspect="1"/>
          </p:cNvPicPr>
          <p:nvPr>
            <p:ph type="pic" idx="4294967295"/>
          </p:nvPr>
        </p:nvPicPr>
        <p:blipFill>
          <a:blip r:embed="rId6">
            <a:lum/>
            <a:alphaModFix/>
          </a:blip>
          <a:srcRect/>
          <a:stretch>
            <a:fillRect/>
          </a:stretch>
        </p:blipFill>
        <p:spPr>
          <a:xfrm>
            <a:off x="8088039" y="4715941"/>
            <a:ext cx="3141662" cy="2090737"/>
          </a:xfrm>
        </p:spPr>
      </p:pic>
      <p:pic>
        <p:nvPicPr>
          <p:cNvPr id="5" name="Рисунок 4"/>
          <p:cNvPicPr>
            <a:picLocks noGrp="1" noChangeAspect="1"/>
          </p:cNvPicPr>
          <p:nvPr>
            <p:ph type="pic" idx="4294967295"/>
          </p:nvPr>
        </p:nvPicPr>
        <p:blipFill>
          <a:blip r:embed="rId7">
            <a:lum/>
            <a:alphaModFix/>
          </a:blip>
          <a:srcRect/>
          <a:stretch>
            <a:fillRect/>
          </a:stretch>
        </p:blipFill>
        <p:spPr>
          <a:xfrm>
            <a:off x="2903464" y="4715941"/>
            <a:ext cx="3209925" cy="2090737"/>
          </a:xfr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8">
            <a:lum/>
            <a:alphaModFix/>
          </a:blip>
          <a:srcRect/>
          <a:stretch>
            <a:fillRect/>
          </a:stretch>
        </p:blipFill>
        <p:spPr>
          <a:xfrm>
            <a:off x="4739575" y="731519"/>
            <a:ext cx="1080000" cy="106848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8">
            <a:lum/>
            <a:alphaModFix/>
          </a:blip>
          <a:srcRect/>
          <a:stretch>
            <a:fillRect/>
          </a:stretch>
        </p:blipFill>
        <p:spPr>
          <a:xfrm>
            <a:off x="5999575" y="720000"/>
            <a:ext cx="1080000" cy="1068480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8">
            <a:lum/>
            <a:alphaModFix/>
          </a:blip>
          <a:srcRect/>
          <a:stretch>
            <a:fillRect/>
          </a:stretch>
        </p:blipFill>
        <p:spPr>
          <a:xfrm>
            <a:off x="7259575" y="720000"/>
            <a:ext cx="1080000" cy="106848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Содержимое 4" descr="Dobavit_zagolovok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"/>
            <a:ext cx="13439423" cy="7559675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Прямоугольник 3"/>
          <p:cNvSpPr/>
          <p:nvPr/>
        </p:nvSpPr>
        <p:spPr>
          <a:xfrm>
            <a:off x="1074695" y="566975"/>
            <a:ext cx="11290385" cy="642572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600" dirty="0" smtClean="0">
                <a:solidFill>
                  <a:srgbClr val="7030A0"/>
                </a:solidFill>
                <a:latin typeface="Muller Black" pitchFamily="50" charset="-52"/>
              </a:rPr>
              <a:t>МИР</a:t>
            </a:r>
            <a:endParaRPr lang="ru-RU" sz="16600" dirty="0">
              <a:solidFill>
                <a:srgbClr val="7030A0"/>
              </a:solidFill>
              <a:latin typeface="Muller Black" pitchFamily="50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2011186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Содержимое 4" descr="Dobavit_zagolovok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1"/>
            <a:ext cx="13439423" cy="7559675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Прямоугольник 12"/>
          <p:cNvSpPr/>
          <p:nvPr/>
        </p:nvSpPr>
        <p:spPr>
          <a:xfrm>
            <a:off x="1074695" y="566975"/>
            <a:ext cx="11290385" cy="642572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600" dirty="0">
              <a:solidFill>
                <a:srgbClr val="7030A0"/>
              </a:solidFill>
              <a:latin typeface="Muller Black" pitchFamily="50" charset="-52"/>
            </a:endParaRPr>
          </a:p>
        </p:txBody>
      </p:sp>
      <p:pic>
        <p:nvPicPr>
          <p:cNvPr id="2" name="Рисунок 1"/>
          <p:cNvPicPr>
            <a:picLocks noGrp="1" noChangeAspect="1"/>
          </p:cNvPicPr>
          <p:nvPr>
            <p:ph type="pic" idx="4294967295"/>
          </p:nvPr>
        </p:nvPicPr>
        <p:blipFill>
          <a:blip r:embed="rId4">
            <a:lum/>
            <a:alphaModFix/>
          </a:blip>
          <a:srcRect/>
          <a:stretch>
            <a:fillRect/>
          </a:stretch>
        </p:blipFill>
        <p:spPr>
          <a:xfrm>
            <a:off x="2793580" y="2221648"/>
            <a:ext cx="2912633" cy="2182405"/>
          </a:xfrm>
        </p:spPr>
      </p:pic>
      <p:pic>
        <p:nvPicPr>
          <p:cNvPr id="3" name="Рисунок 2"/>
          <p:cNvPicPr>
            <a:picLocks noGrp="1" noChangeAspect="1"/>
          </p:cNvPicPr>
          <p:nvPr>
            <p:ph type="pic" idx="4294967295"/>
          </p:nvPr>
        </p:nvPicPr>
        <p:blipFill>
          <a:blip r:embed="rId5">
            <a:lum/>
            <a:alphaModFix/>
          </a:blip>
          <a:srcRect/>
          <a:stretch>
            <a:fillRect/>
          </a:stretch>
        </p:blipFill>
        <p:spPr>
          <a:xfrm>
            <a:off x="7583983" y="2221647"/>
            <a:ext cx="3473742" cy="2206454"/>
          </a:xfrm>
        </p:spPr>
      </p:pic>
      <p:pic>
        <p:nvPicPr>
          <p:cNvPr id="4" name="Рисунок 3"/>
          <p:cNvPicPr>
            <a:picLocks noGrp="1" noChangeAspect="1"/>
          </p:cNvPicPr>
          <p:nvPr>
            <p:ph type="pic" idx="4294967295"/>
          </p:nvPr>
        </p:nvPicPr>
        <p:blipFill>
          <a:blip r:embed="rId6">
            <a:lum/>
            <a:alphaModFix/>
          </a:blip>
          <a:srcRect/>
          <a:stretch>
            <a:fillRect/>
          </a:stretch>
        </p:blipFill>
        <p:spPr>
          <a:xfrm>
            <a:off x="7583983" y="4571925"/>
            <a:ext cx="3501702" cy="2330339"/>
          </a:xfrm>
        </p:spPr>
      </p:pic>
      <p:pic>
        <p:nvPicPr>
          <p:cNvPr id="5" name="Рисунок 4"/>
          <p:cNvPicPr>
            <a:picLocks noGrp="1" noChangeAspect="1"/>
          </p:cNvPicPr>
          <p:nvPr>
            <p:ph type="pic" idx="4294967295"/>
          </p:nvPr>
        </p:nvPicPr>
        <p:blipFill rotWithShape="1">
          <a:blip r:embed="rId7">
            <a:lum/>
            <a:alphaModFix/>
          </a:blip>
          <a:srcRect r="15392"/>
          <a:stretch/>
        </p:blipFill>
        <p:spPr>
          <a:xfrm>
            <a:off x="2759448" y="4571925"/>
            <a:ext cx="2946765" cy="2316616"/>
          </a:xfr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8">
            <a:lum/>
            <a:alphaModFix/>
          </a:blip>
          <a:srcRect/>
          <a:stretch>
            <a:fillRect/>
          </a:stretch>
        </p:blipFill>
        <p:spPr>
          <a:xfrm>
            <a:off x="3479575" y="731519"/>
            <a:ext cx="1080000" cy="106848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8">
            <a:lum/>
            <a:alphaModFix/>
          </a:blip>
          <a:srcRect/>
          <a:stretch>
            <a:fillRect/>
          </a:stretch>
        </p:blipFill>
        <p:spPr>
          <a:xfrm>
            <a:off x="4739575" y="731519"/>
            <a:ext cx="1080000" cy="1068480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8">
            <a:lum/>
            <a:alphaModFix/>
          </a:blip>
          <a:srcRect/>
          <a:stretch>
            <a:fillRect/>
          </a:stretch>
        </p:blipFill>
        <p:spPr>
          <a:xfrm>
            <a:off x="5999575" y="731519"/>
            <a:ext cx="1080000" cy="1068480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8">
            <a:lum/>
            <a:alphaModFix/>
          </a:blip>
          <a:srcRect/>
          <a:stretch>
            <a:fillRect/>
          </a:stretch>
        </p:blipFill>
        <p:spPr>
          <a:xfrm>
            <a:off x="7259575" y="720000"/>
            <a:ext cx="1080000" cy="106848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8">
            <a:lum/>
            <a:alphaModFix/>
          </a:blip>
          <a:srcRect/>
          <a:stretch>
            <a:fillRect/>
          </a:stretch>
        </p:blipFill>
        <p:spPr>
          <a:xfrm>
            <a:off x="8519575" y="731519"/>
            <a:ext cx="1080000" cy="106848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Содержимое 4" descr="Dobavit_zagolovok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"/>
            <a:ext cx="13439423" cy="7559675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Прямоугольник 3"/>
          <p:cNvSpPr/>
          <p:nvPr/>
        </p:nvSpPr>
        <p:spPr>
          <a:xfrm>
            <a:off x="1074695" y="566975"/>
            <a:ext cx="11290385" cy="642572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600" dirty="0" smtClean="0">
                <a:solidFill>
                  <a:srgbClr val="7030A0"/>
                </a:solidFill>
                <a:latin typeface="Muller Black" pitchFamily="50" charset="-52"/>
              </a:rPr>
              <a:t>РАДИО</a:t>
            </a:r>
            <a:endParaRPr lang="ru-RU" sz="16600" dirty="0">
              <a:solidFill>
                <a:srgbClr val="7030A0"/>
              </a:solidFill>
              <a:latin typeface="Muller Black" pitchFamily="50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6761376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Содержимое 4" descr="Dobavit_zagolovok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1"/>
            <a:ext cx="13439423" cy="7559675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Прямоугольник 14"/>
          <p:cNvSpPr/>
          <p:nvPr/>
        </p:nvSpPr>
        <p:spPr>
          <a:xfrm>
            <a:off x="1074695" y="566975"/>
            <a:ext cx="11290385" cy="642572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600" dirty="0">
              <a:solidFill>
                <a:srgbClr val="7030A0"/>
              </a:solidFill>
              <a:latin typeface="Muller Black" pitchFamily="50" charset="-52"/>
            </a:endParaRPr>
          </a:p>
        </p:txBody>
      </p:sp>
      <p:pic>
        <p:nvPicPr>
          <p:cNvPr id="2" name="Рисунок 1"/>
          <p:cNvPicPr>
            <a:picLocks noGrp="1" noChangeAspect="1"/>
          </p:cNvPicPr>
          <p:nvPr>
            <p:ph type="pic" idx="4294967295"/>
          </p:nvPr>
        </p:nvPicPr>
        <p:blipFill>
          <a:blip r:embed="rId4">
            <a:lum/>
            <a:alphaModFix/>
          </a:blip>
          <a:srcRect/>
          <a:stretch>
            <a:fillRect/>
          </a:stretch>
        </p:blipFill>
        <p:spPr>
          <a:xfrm>
            <a:off x="3119576" y="2376470"/>
            <a:ext cx="2792413" cy="2092325"/>
          </a:xfrm>
          <a:ln>
            <a:solidFill>
              <a:schemeClr val="tx2">
                <a:lumMod val="60000"/>
                <a:lumOff val="40000"/>
              </a:schemeClr>
            </a:solidFill>
          </a:ln>
        </p:spPr>
      </p:pic>
      <p:pic>
        <p:nvPicPr>
          <p:cNvPr id="3" name="Рисунок 2"/>
          <p:cNvPicPr>
            <a:picLocks noGrp="1" noChangeAspect="1"/>
          </p:cNvPicPr>
          <p:nvPr>
            <p:ph type="pic" idx="4294967295"/>
          </p:nvPr>
        </p:nvPicPr>
        <p:blipFill>
          <a:blip r:embed="rId5">
            <a:lum/>
            <a:alphaModFix/>
          </a:blip>
          <a:srcRect/>
          <a:stretch>
            <a:fillRect/>
          </a:stretch>
        </p:blipFill>
        <p:spPr>
          <a:xfrm>
            <a:off x="8232055" y="2159001"/>
            <a:ext cx="2934687" cy="2412925"/>
          </a:xfrm>
        </p:spPr>
      </p:pic>
      <p:pic>
        <p:nvPicPr>
          <p:cNvPr id="4" name="Рисунок 3"/>
          <p:cNvPicPr>
            <a:picLocks noGrp="1" noChangeAspect="1"/>
          </p:cNvPicPr>
          <p:nvPr>
            <p:ph type="pic" idx="4294967295"/>
          </p:nvPr>
        </p:nvPicPr>
        <p:blipFill>
          <a:blip r:embed="rId6">
            <a:lum/>
            <a:alphaModFix/>
          </a:blip>
          <a:srcRect/>
          <a:stretch>
            <a:fillRect/>
          </a:stretch>
        </p:blipFill>
        <p:spPr>
          <a:xfrm>
            <a:off x="8133742" y="4715941"/>
            <a:ext cx="2931666" cy="2198749"/>
          </a:xfrm>
        </p:spPr>
      </p:pic>
      <p:pic>
        <p:nvPicPr>
          <p:cNvPr id="5" name="Рисунок 4"/>
          <p:cNvPicPr>
            <a:picLocks noGrp="1" noChangeAspect="1"/>
          </p:cNvPicPr>
          <p:nvPr>
            <p:ph type="pic" idx="4294967295"/>
          </p:nvPr>
        </p:nvPicPr>
        <p:blipFill>
          <a:blip r:embed="rId7">
            <a:lum/>
            <a:alphaModFix/>
          </a:blip>
          <a:srcRect/>
          <a:stretch>
            <a:fillRect/>
          </a:stretch>
        </p:blipFill>
        <p:spPr>
          <a:xfrm>
            <a:off x="3119576" y="4787949"/>
            <a:ext cx="2792413" cy="2090737"/>
          </a:xfr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8">
            <a:lum/>
            <a:alphaModFix/>
          </a:blip>
          <a:srcRect/>
          <a:stretch>
            <a:fillRect/>
          </a:stretch>
        </p:blipFill>
        <p:spPr>
          <a:xfrm>
            <a:off x="3119575" y="720000"/>
            <a:ext cx="1080000" cy="106848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8">
            <a:lum/>
            <a:alphaModFix/>
          </a:blip>
          <a:srcRect/>
          <a:stretch>
            <a:fillRect/>
          </a:stretch>
        </p:blipFill>
        <p:spPr>
          <a:xfrm>
            <a:off x="9599575" y="720000"/>
            <a:ext cx="1080000" cy="1068480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8">
            <a:lum/>
            <a:alphaModFix/>
          </a:blip>
          <a:srcRect/>
          <a:stretch>
            <a:fillRect/>
          </a:stretch>
        </p:blipFill>
        <p:spPr>
          <a:xfrm>
            <a:off x="8519575" y="731519"/>
            <a:ext cx="1080000" cy="1068480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8">
            <a:lum/>
            <a:alphaModFix/>
          </a:blip>
          <a:srcRect/>
          <a:stretch>
            <a:fillRect/>
          </a:stretch>
        </p:blipFill>
        <p:spPr>
          <a:xfrm>
            <a:off x="7439575" y="720000"/>
            <a:ext cx="1080000" cy="106848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8">
            <a:lum/>
            <a:alphaModFix/>
          </a:blip>
          <a:srcRect/>
          <a:stretch>
            <a:fillRect/>
          </a:stretch>
        </p:blipFill>
        <p:spPr>
          <a:xfrm>
            <a:off x="6359575" y="720000"/>
            <a:ext cx="1080000" cy="106848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8">
            <a:lum/>
            <a:alphaModFix/>
          </a:blip>
          <a:srcRect/>
          <a:stretch>
            <a:fillRect/>
          </a:stretch>
        </p:blipFill>
        <p:spPr>
          <a:xfrm>
            <a:off x="5279575" y="720000"/>
            <a:ext cx="1080000" cy="106848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8">
            <a:lum/>
            <a:alphaModFix/>
          </a:blip>
          <a:srcRect/>
          <a:stretch>
            <a:fillRect/>
          </a:stretch>
        </p:blipFill>
        <p:spPr>
          <a:xfrm>
            <a:off x="4199575" y="720000"/>
            <a:ext cx="1080000" cy="106848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4" descr="Dobavit_zagolovok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"/>
            <a:ext cx="13439423" cy="7559675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Прямоугольник 4"/>
          <p:cNvSpPr/>
          <p:nvPr/>
        </p:nvSpPr>
        <p:spPr>
          <a:xfrm>
            <a:off x="1074695" y="566975"/>
            <a:ext cx="11290385" cy="642572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600" dirty="0" smtClean="0">
                <a:solidFill>
                  <a:srgbClr val="7030A0"/>
                </a:solidFill>
                <a:latin typeface="Muller Black" pitchFamily="50" charset="-52"/>
              </a:rPr>
              <a:t>РЕШЕНИЕ</a:t>
            </a:r>
            <a:endParaRPr lang="ru-RU" sz="16600" dirty="0">
              <a:solidFill>
                <a:srgbClr val="7030A0"/>
              </a:solidFill>
              <a:latin typeface="Muller Black" pitchFamily="50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25305781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35</TotalTime>
  <Words>11</Words>
  <Application>Microsoft Office PowerPoint</Application>
  <PresentationFormat>Произвольный</PresentationFormat>
  <Paragraphs>5</Paragraphs>
  <Slides>7</Slides>
  <Notes>3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9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17" baseType="lpstr">
      <vt:lpstr>Arial Unicode MS</vt:lpstr>
      <vt:lpstr>Andale Sans UI</vt:lpstr>
      <vt:lpstr>Arial</vt:lpstr>
      <vt:lpstr>Calibri</vt:lpstr>
      <vt:lpstr>Muller Black</vt:lpstr>
      <vt:lpstr>Muller Bold</vt:lpstr>
      <vt:lpstr>StarSymbol</vt:lpstr>
      <vt:lpstr>Tahoma</vt:lpstr>
      <vt:lpstr>Times New Roman</vt:lpstr>
      <vt:lpstr>Default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Lilja</dc:creator>
  <cp:lastModifiedBy>Admin</cp:lastModifiedBy>
  <cp:revision>10</cp:revision>
  <dcterms:created xsi:type="dcterms:W3CDTF">2009-04-16T11:32:32Z</dcterms:created>
  <dcterms:modified xsi:type="dcterms:W3CDTF">2022-01-12T11:53:59Z</dcterms:modified>
</cp:coreProperties>
</file>