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2" r:id="rId6"/>
    <p:sldId id="274" r:id="rId7"/>
    <p:sldId id="271" r:id="rId8"/>
    <p:sldId id="276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6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7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0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8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2866" y="2259837"/>
            <a:ext cx="50353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Организация и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проведение уроков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 социальной активности</a:t>
            </a:r>
            <a:endParaRPr lang="ru-RU" sz="3600" b="1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62911" y="5774934"/>
            <a:ext cx="4714747" cy="640728"/>
          </a:xfrm>
          <a:prstGeom prst="parallelogram">
            <a:avLst>
              <a:gd name="adj" fmla="val 41302"/>
            </a:avLst>
          </a:prstGeom>
          <a:solidFill>
            <a:srgbClr val="00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33233" y="5774934"/>
            <a:ext cx="325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ГРУППА «ДЕТИ»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43" y="5844459"/>
            <a:ext cx="266714" cy="2508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" y="6043544"/>
            <a:ext cx="266714" cy="25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8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95195" y="504644"/>
            <a:ext cx="446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АНАЛИЗ СИТУАЦИИ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6" y="1791078"/>
            <a:ext cx="61572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Недостаточная информированность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про уроки среди волонтерских организаций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3866" y="3374781"/>
            <a:ext cx="5942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Есть желание принимать участие в уроках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социальной активности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1010" y="4989113"/>
            <a:ext cx="58453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Есть желание узнать больше информации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 о социальной активности и уроках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по этой теме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414194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3901" y="371845"/>
            <a:ext cx="4076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СТРАТЕГИЧЕСКАЯ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4807" y="1805211"/>
            <a:ext cx="7713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Изучить направления социальной активности с учетом федеральных трендов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8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2612461" cy="67491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5418" y="371845"/>
            <a:ext cx="331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ТАКТИЧЕСКАЯ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32969" y="1846935"/>
            <a:ext cx="58410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Определить качественные источники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 информации по социальной активности,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разработать тематическую программу </a:t>
            </a:r>
            <a:endParaRPr lang="ru-RU" sz="2800" dirty="0" smtClean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616178" y="4605337"/>
            <a:ext cx="5907728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Провести фестиваль лучших практик уроков социальной активности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0591" y="6368433"/>
            <a:ext cx="6108472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131849" y="4090988"/>
            <a:ext cx="2624137" cy="2624137"/>
          </a:xfrm>
          <a:prstGeom prst="ellipse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4295774"/>
            <a:ext cx="1151480" cy="1539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1376" y="576496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38150" y="238125"/>
            <a:ext cx="0" cy="615839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0591" y="126248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1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329" y="2099362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2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591" y="4057445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3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6178" y="716470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Составить базу источников информации, проинформировать целевые аудитории о старте уроков социальной активности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178" y="2659324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Создать сборник лучших практик уроков социальной активности</a:t>
            </a:r>
            <a:endParaRPr lang="ru-RU" sz="20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" y="-38273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96166" y="504644"/>
            <a:ext cx="264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РЕЗУЛЬТАТ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377" y="1693894"/>
            <a:ext cx="8641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Создана едина база информации по социальной активности и размещена на ресурсах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77" y="3254537"/>
            <a:ext cx="6879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Разработан сборник лучших практик им размещен на информационных ресурсах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590" y="4576457"/>
            <a:ext cx="68552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Разработана программа ежегодного форума по трансляции лучших практик уроков социальной активности, сформирована группа активных волонтеров</a:t>
            </a:r>
            <a:endParaRPr lang="ru-RU" sz="25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768" y="289201"/>
            <a:ext cx="33890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ПЛАНИРОВАНИЕ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ДЕЯТЕЛЬНОСТИ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53537"/>
              </p:ext>
            </p:extLst>
          </p:nvPr>
        </p:nvGraphicFramePr>
        <p:xfrm>
          <a:off x="209454" y="1497875"/>
          <a:ext cx="8734249" cy="465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9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6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98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011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№ П</a:t>
                      </a:r>
                      <a:r>
                        <a:rPr lang="en-US" sz="1600" dirty="0" smtClean="0">
                          <a:latin typeface="PF DinDisplay Pro Black" panose="02000503030000020004" pitchFamily="2" charset="0"/>
                        </a:rPr>
                        <a:t>/</a:t>
                      </a:r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П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Содержание работы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Сроки исполнения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Ответственные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Система контроля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Сформировать организационную группу по </a:t>
                      </a:r>
                      <a:r>
                        <a:rPr lang="ru-RU" dirty="0" smtClean="0"/>
                        <a:t>отбору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 декабря</a:t>
                      </a:r>
                      <a:r>
                        <a:rPr lang="ru-RU" baseline="0" dirty="0" smtClean="0"/>
                        <a:t> 2019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Заседания </a:t>
                      </a:r>
                      <a:r>
                        <a:rPr lang="ru-RU" dirty="0" smtClean="0"/>
                        <a:t>рабочей группы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единой базы по социальной активности и размещение на ресурсах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Рабочая группа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</a:t>
                      </a:r>
                      <a:r>
                        <a:rPr lang="ru-RU" dirty="0" smtClean="0"/>
                        <a:t>рабочей группы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положения о проведении конкурса «Лучший урок</a:t>
                      </a:r>
                      <a:r>
                        <a:rPr lang="ru-RU" baseline="0" dirty="0" smtClean="0"/>
                        <a:t> социальной активности»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недели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Руководитель группы</a:t>
                      </a:r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рабочей группы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9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768" y="289201"/>
            <a:ext cx="33890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ПЛАНИРОВАНИЕ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ДЕЯТЕЛЬНОСТИ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99635"/>
              </p:ext>
            </p:extLst>
          </p:nvPr>
        </p:nvGraphicFramePr>
        <p:xfrm>
          <a:off x="209454" y="1497875"/>
          <a:ext cx="8734249" cy="465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9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3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6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981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011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№ П</a:t>
                      </a:r>
                      <a:r>
                        <a:rPr lang="en-US" sz="1600" dirty="0" smtClean="0">
                          <a:latin typeface="PF DinDisplay Pro Black" panose="02000503030000020004" pitchFamily="2" charset="0"/>
                        </a:rPr>
                        <a:t>/</a:t>
                      </a:r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П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Содержание работы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Сроки исполнения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Ответственные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Система контроля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конкурса на лучший урок социальной активности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месяца идет конкурс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 конкурса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раза заседания оргкомитета конкурса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Отбор лучших практик и создание сборник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Организационная группа проекта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</a:t>
                      </a:r>
                      <a:r>
                        <a:rPr lang="ru-RU" dirty="0" smtClean="0"/>
                        <a:t>оргкомитета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программы ежегодного форума</a:t>
                      </a:r>
                    </a:p>
                    <a:p>
                      <a:r>
                        <a:rPr lang="ru-RU" dirty="0" smtClean="0"/>
                        <a:t>Проведение форума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месяца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Ежегодно 14 апреля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Руководитель программы</a:t>
                      </a:r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оргкомитета по разработке программы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4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595" y="289201"/>
            <a:ext cx="2497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МЕДИАПЛАН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17744"/>
              </p:ext>
            </p:extLst>
          </p:nvPr>
        </p:nvGraphicFramePr>
        <p:xfrm>
          <a:off x="156752" y="1556026"/>
          <a:ext cx="8821784" cy="505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394"/>
                <a:gridCol w="1605582"/>
                <a:gridCol w="1488664"/>
                <a:gridCol w="1624130"/>
                <a:gridCol w="2486448"/>
                <a:gridCol w="992566"/>
              </a:tblGrid>
              <a:tr h="8475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 исполнения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Смысловая нагрузка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Форма сопровождения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Финал конкурса на лучшую практику урока социальной активности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Телевидение, интернет</a:t>
                      </a:r>
                      <a:r>
                        <a:rPr lang="ru-RU" baseline="0" dirty="0" smtClean="0"/>
                        <a:t> ресурсы, местная газета, соц. сети,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неделя</a:t>
                      </a:r>
                      <a:r>
                        <a:rPr lang="ru-RU" baseline="0" dirty="0" smtClean="0"/>
                        <a:t> реализации проекта подготовка анонсов и информационных </a:t>
                      </a:r>
                      <a:r>
                        <a:rPr lang="ru-RU" baseline="0" dirty="0" smtClean="0"/>
                        <a:t>продуктов</a:t>
                      </a:r>
                    </a:p>
                    <a:p>
                      <a:r>
                        <a:rPr lang="ru-RU" baseline="0" dirty="0" smtClean="0"/>
                        <a:t>За неделю размещение анонсов на ресурсах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финале будут представлены лучшие практики школьников региона, лучшие работы будут направлены на всероссийские площадки по развитию и поддержке социальной активности детей и молодежи. В финале конкурса состоятся встречи с ведущими экспертами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Репортаж, пресс-релиз,</a:t>
                      </a:r>
                      <a:r>
                        <a:rPr lang="ru-RU" baseline="0" dirty="0" smtClean="0"/>
                        <a:t> промо-ролик</a:t>
                      </a:r>
                    </a:p>
                    <a:p>
                      <a:r>
                        <a:rPr lang="ru-RU" baseline="0" dirty="0" smtClean="0"/>
                        <a:t>Сборник лучших практик</a:t>
                      </a:r>
                    </a:p>
                    <a:p>
                      <a:r>
                        <a:rPr lang="ru-RU" baseline="0" smtClean="0"/>
                        <a:t>Итоговый видеосюжет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060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373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PF DinDisplay Pro Black</vt:lpstr>
      <vt:lpstr>PF DinDisplay Pro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Тарасов</dc:creator>
  <cp:lastModifiedBy>Вячеслав Александрович Амосов</cp:lastModifiedBy>
  <cp:revision>27</cp:revision>
  <dcterms:created xsi:type="dcterms:W3CDTF">2019-10-26T19:20:44Z</dcterms:created>
  <dcterms:modified xsi:type="dcterms:W3CDTF">2019-11-23T13:19:20Z</dcterms:modified>
</cp:coreProperties>
</file>